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332" r:id="rId21"/>
    <p:sldId id="333" r:id="rId22"/>
    <p:sldId id="334" r:id="rId23"/>
    <p:sldId id="280" r:id="rId24"/>
    <p:sldId id="278" r:id="rId25"/>
    <p:sldId id="279" r:id="rId26"/>
    <p:sldId id="292" r:id="rId27"/>
    <p:sldId id="293" r:id="rId28"/>
    <p:sldId id="294" r:id="rId29"/>
    <p:sldId id="296" r:id="rId30"/>
    <p:sldId id="327" r:id="rId31"/>
    <p:sldId id="311" r:id="rId32"/>
    <p:sldId id="307" r:id="rId33"/>
    <p:sldId id="310" r:id="rId34"/>
    <p:sldId id="335" r:id="rId35"/>
    <p:sldId id="336" r:id="rId36"/>
    <p:sldId id="337" r:id="rId37"/>
    <p:sldId id="308" r:id="rId38"/>
    <p:sldId id="309" r:id="rId39"/>
    <p:sldId id="305" r:id="rId40"/>
    <p:sldId id="325" r:id="rId41"/>
    <p:sldId id="328" r:id="rId42"/>
    <p:sldId id="329" r:id="rId43"/>
    <p:sldId id="330" r:id="rId44"/>
    <p:sldId id="3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14:45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7737 3377 500 0,'0'0'130'16,"0"0"-46"-16,0 0-3 16,0 0 27-16,0 0-8 15,0 0-11-15,12-8-18 16,-12 8 2-16,0-2-7 0,0 2-18 16,0 0 6-1,0-3-2-15,0 2-3 0,0-2 11 16,2-1 3-16,0-3 4 15,3-1-29-15,-3-2-8 16,2-1 32-16,-2 1-5 16,-2-2-21-16,0 1-5 15,0-6-12-15,0 3-9 16,-22-2-9-16,-12 2-1 16,-16 6 1-16,-20 6 64 15,-14 2-1-15,-9 20-30 16,-8 14-15-16,7 6-5 15,10 5-14-15,20-5 0 16,18-3 0-16,24 0-9 0,18-1 3 16,4 4-3-16,22-2 8 15,20 2 2-15,16-4-2 16,9-4 8 0,5-6-10-16,1-8 5 0,-2-1-2 15,-9-5 0-15,-8-1 12 16,-11 3-10-16,-10 1-2 15,-13 1-6-15,-6 2 6 16,-10 2 0-16,-4 0 0 16,0 0 9-16,-2 0 10 15,-19-2 27-15,-10 0 9 0,-11 0-11 16,-9-2-20 0,-9-4-11-16,-3-6-5 0,1-4-8 15,4-2 0-15,11 0-52 16,12-6-65-16,19-16-100 15,12 0-271-15,4 0-490 0</inkml:trace>
  <inkml:trace contextRef="#ctx0" brushRef="#br0" timeOffset="1347.02">8011 3563 894 0,'0'0'319'16,"0"0"-117"-16,0 0-64 16,0 0-46-16,0 0-38 15,0 0-2-15,0 0-2 16,5-4-6-16,-1 8-30 15,-2 18 1-15,4 12 13 16,0 13 41-16,-4 11-34 16,0 4-12-16,-2 2-13 0,0-2 6 15,0-10-10-15,0-6-6 16,0-14-1-16,0-8-26 16,0-9-15-16,0-9 3 15,0-6 28-15,0 0 11 16,0-17 0-16,3-19-13 15,5-10-1-15,4-12-2 16,3-4 16-16,8 0-10 16,-1 4 1-16,5 5-2 15,-1 11 5-15,-1 12-4 16,-3 12 9-16,-4 12-6 16,-5 6-17-16,-2 8-11 15,1 24 34-15,-6 10-5 16,-4 8 6-16,-2 1 6 0,0-3 8 15,0-6-13-15,0-10-2 16,0-10 7-16,0-8-5 16,0-10 0-16,0-4 16 15,0 0 5-15,0-20-6 16,3-14-2-16,7-8-4 16,9-8-10-16,1-2 0 15,4 5 6-15,0 7-6 16,1 14-2-16,-2 14-13 15,1 12 8-15,-2 0 4 16,1 24 3-16,1 12 16 0,-1 8-5 16,-4 5 4-16,0-1-5 15,-4-4-10-15,-4-6 0 16,-2-6 0-16,0-10-7 16,-3-4-59-16,12-16-114 15,1-2-138-15,0 0-378 0</inkml:trace>
  <inkml:trace contextRef="#ctx0" brushRef="#br0" timeOffset="2214.69">8934 3707 307 0,'0'0'696'0,"0"0"-535"15,0 0-47-15,0 0-37 16,-118 50-7-16,82-14 11 0,1 3-5 15,4 1-18-15,8-2-22 16,8-4-5-16,5-6-14 16,10-6-15-16,0-8-2 15,0-10-10-15,12-4 0 16,11 0 10-16,2-20 17 16,7-10-1-16,1-10-4 15,1-4-3-15,-6-2 1 16,-5 3-3-16,-9 11 2 15,-6 10 7-15,-5 12-1 16,-3 6 7-16,0 4-22 16,0 4-22-16,0 20-6 15,0 9 28-15,0 3 0 0,0 0 0 16,0-2-8 0,6-8 2-16,12-8 5 0,5-10-9 15,3-8 10-15,3 0 0 16,4-18 2-16,6-14 14 15,-2-8 0-15,1-10 6 16,-2-4-5-16,-3-7-1 16,-4-3-8-16,-4 0-7 15,-7 0 14-15,-7 3-14 16,-3 6 1-16,0 6-2 16,-4 8 1-16,-2 8 0 15,0 11 9-15,-2 8-4 16,0 8 6-16,0 6-2 15,0 4-10-15,0 26-37 0,-4 18 37 16,-8 14 18-16,6 11-4 16,6 1-8-16,0 0 0 15,0-6 3-15,6-7-8 16,10-11 0-16,-3-13 5 16,3-5-6-16,-3-11 8 15,3-7-7-15,-3-10-1 16,6-4 2-16,0-2 12 15,6-24 13-15,4-12 9 16,2-11-10-16,-2-9-4 16,0-4-14-16,-4 2-2 15,-8 4-5-15,-1 6 0 16,-10 12 17-16,-1 9 8 0,-5 11-15 16,0 9 15-1,0 4 7-15,0 5-33 0,0 10-8 16,-7 21-18-16,-3 15 26 15,0 10 0-15,8 6 1 16,2-2 0-16,0-4 5 16,9-7-4-16,9-9 5 15,0-10-7-15,-3-9-9 16,3-8 9-16,-5-5 4 16,1-8-3-16,5-4-2 15,0-16-73-15,-4-6-295 0</inkml:trace>
  <inkml:trace contextRef="#ctx0" brushRef="#br0" timeOffset="2625.91">10149 3441 1166 0,'0'0'308'0,"0"0"-175"15,0 0-104-15,0 0-29 16,0 0 120-16,6 104-2 16,1-58-49-16,4 0 2 15,2 1-45-15,0-4-12 16,1-4-14-16,-1-7-48 15,0-8-133-15,-3-8-143 16,-6-8-249-16</inkml:trace>
  <inkml:trace contextRef="#ctx0" brushRef="#br0" timeOffset="2947.53">10035 3389 990 0,'0'0'295'15,"0"0"-172"-15,0 0-53 16,0 0 4-16,149-51 15 16,-98 51 10-16,0 8-11 15,1 20 4-15,-4 11-23 16,-5 7-21-16,-5 6-4 16,-9 2-15-16,-12 0-2 15,-9-4-27-15,-8-2 6 0,0-5 3 16,-23-5 1-16,-8-4 16 15,-7-6-5-15,-7-6-9 16,-3-6-3-16,-4-6-2 16,3-6-5-16,7-4-2 15,11 0-17-15,15 0-43 16,16-18-65-16,24-2-147 16,14-4-533-16</inkml:trace>
  <inkml:trace contextRef="#ctx0" brushRef="#br0" timeOffset="3564.19">10828 3611 927 0,'0'0'344'16,"0"0"-165"-16,0 0-59 16,0 0-38-16,-114 48-2 15,77-9 2-15,6 2-32 16,6 4-28-16,11-4-15 15,7-2-6-15,7-7 5 16,0-6-6-16,0-10-9 16,12-8 6-16,3-8 3 15,6 0 9-15,3-18 10 16,2-16 10-16,3-8-5 16,-2-4 1-16,-2 0 14 15,-7 7-19-15,-7 11-3 0,-5 12 8 16,-1 12-25-16,-5 4-8 15,2 2-27-15,0 18 22 16,3 6 13-16,2 2 0 16,4-2-1-16,5-3-6 15,3-9-4-15,8-8 9 16,2-6 1-16,6-4 1 16,4-21 8-16,1-11 7 15,0-5 4-15,-1-12 16 16,-2-7 5-16,-4-4-8 15,-6-2-10-15,-10 2 5 16,-6 4-9-16,-5 7-5 16,-6 13 28-16,0 8 11 0,0 12 2 15,0 10-13-15,0 8-8 16,0 2-33-16,0 8-31 16,-6 24-8-16,0 13 39 15,-1 10 11-15,5 9-5 16,0 1-6-16,2-3 2 15,0-4-1-15,0-6 0 16,9-8-1-16,-1-10 11 16,4-7-11-16,-3-9-24 15,-1-8-69-15,0-10-102 16,0-5-101-16,-3-14-55 16,-5-7-399-16</inkml:trace>
  <inkml:trace contextRef="#ctx0" brushRef="#br0" timeOffset="3700.64">11176 3451 1098 0,'0'0'288'0,"0"0"-123"16,0 0-61-16,0 0 10 15,114-56-9-15,-60 42-33 16,14 2-40-16,36-5-32 16,-12 3-120-16,-17 3-409 0</inkml:trace>
  <inkml:trace contextRef="#ctx0" brushRef="#br0" timeOffset="4080.86">11839 3509 1104 0,'0'0'377'16,"0"0"-239"-16,0 0-59 15,0 0-21-15,-129 94 15 16,98-70-19-16,6-3 0 16,12-7-33-16,7-3-5 15,6-4-16-15,0-6 0 16,0-1 0-16,0 0 12 16,4 0-2-16,16 0 35 15,2-12 23-15,5-4-6 16,-2 2-3-16,-7 0 7 0,-7 6-6 15,-7 4 14-15,-4 4-34 16,0 0-25-16,0 0-15 16,0 14-26-1,2 7 26-15,7 0 15 0,5 3-15 16,5-4-5-16,13-3-15 16,50-16-48-16,-6-1-118 15,8 0-417-15</inkml:trace>
  <inkml:trace contextRef="#ctx0" brushRef="#br0" timeOffset="5165.63">15221 3302 1064 0,'0'0'183'0,"0"0"-99"0,0 0-4 15,0 0-25-15,0 0-9 16,0 0 120-16,0 0-10 15,14 127-47-15,-5-89-30 16,0-2 9-16,2-4-29 16,-2-2-24-16,0-4-17 15,-1-4-3-15,-2-6-6 16,-2-6 4-16,-2-1-13 16,0-8 2-16,2-1 7 15,5 0 0-15,5-16-8 16,5-14 32-16,8-12-14 0,2-6-9 15,-2-6 0 1,-4 4-10-16,-8 8-15 16,-6 9-78-16,-6 12-120 0,-3 8-289 15,0 7-356-15</inkml:trace>
  <inkml:trace contextRef="#ctx0" brushRef="#br0" timeOffset="5577.73">15901 3437 1242 0,'0'0'183'0,"0"0"-86"0,0 0-40 15,0 0-24-15,-136 12 27 16,91 12-24-16,8 6 2 16,5 0-4-16,15 2-34 15,8-4 1-15,9 0 8 16,0 0-8-16,16-4 6 16,11-2 9-16,2-1 2 15,0-3-2-15,-6-4 22 16,-2-2 19-16,-5-2 12 15,-10-5-5-15,-4 0-25 16,-2-3 3-16,0 0 0 16,-4 0-5-16,-16 1 10 15,-11 4-14-15,-7-3-11 0,-2-2-22 16,1-2-73-16,18-6-89 16,9-16-115-16,12-6-530 0</inkml:trace>
  <inkml:trace contextRef="#ctx0" brushRef="#br0" timeOffset="6907.22">18454 3216 902 0,'0'0'295'0,"0"0"-146"16,0 0-28-16,0 0-50 16,0 0-46-16,0 0 59 15,0 0 59-15,-31 134-54 16,20-88-36-16,3-1-10 15,-2-5-14-15,4-2-11 0,-1-4-4 16,1-2-14-16,-2-4-160 16,4-6-341-1,2-9-657-15</inkml:trace>
  <inkml:trace contextRef="#ctx0" brushRef="#br0" timeOffset="7430.75">18321 3302 816 0,'0'0'399'0,"0"0"-179"16,0 0-57-16,0 0-16 15,0 0-47-15,0 0-46 0,0 0-23 16,154-86 1-16,-98 84 2 15,0 2-12-15,-6 0 1 16,-7 12-4-16,-10 6-19 16,-9 2-25-16,-14 3 18 15,-10-1 6-15,0 1 2 16,-23 1 3-16,-10-2-4 16,-5-4-11-16,3-5 1 15,8-3 4-15,6-6 6 16,13 0 0-16,8-2-16 15,0 1-22-15,17 4-10 0,16 3 48 16,13 2 13 0,4 4 2-16,2 0-15 0,-5 4 0 15,-7 0 1-15,-9 0 6 16,-8 2-6-16,-11-2 27 16,-5-2-9-16,-7 0-12 15,-2 0 11-15,-23 0 11 16,-8 0-4-16,-5-4 3 15,-2-4-20-15,0-3 12 16,4-3-12-16,5-4-8 16,7 0-5-16,6 0-31 15,18-3-90-15,0-8-127 16,13-4-383-16</inkml:trace>
  <inkml:trace contextRef="#ctx0" brushRef="#br0" timeOffset="7650.46">19239 3581 814 0,'0'0'664'0,"0"0"-552"16,0 0-49-16,0 0-34 15,0 0 13-15,0 0 96 16,0 0-43-16,0 118-50 0,0-82-16 15,0-4-29 1,0-7-17-16,0-13-144 0,-2-6-199 16,-8-6-319-16</inkml:trace>
  <inkml:trace contextRef="#ctx0" brushRef="#br0" timeOffset="7830.96">19067 3327 1704 0,'0'0'246'16,"0"0"-113"-16,0 0-40 15,0 0-43-15,0 0-29 16,0 0-21-16,0 0-18 16,47-13-104-16,-31 13-266 0,-5 0-580 15</inkml:trace>
  <inkml:trace contextRef="#ctx0" brushRef="#br0" timeOffset="8364.67">19724 3713 732 0,'0'0'720'0,"0"0"-604"15,0 0 21-15,0 0-22 0,0 0-25 16,0 0 2-16,0 0-63 16,-40-14-29-16,11 21 1 15,-4 17-3-15,4 8 2 16,10 2-1-16,9 2-18 15,10-4 2-15,10-6 5 16,25-6-46-16,11-6 58 16,8-6 14-16,2-4-6 15,-8 0 2-15,-5 0 6 16,-12 4-16-16,-13 6-6 0,-11 10-16 16,-7 16 22-1,-7 14 43-15,-29 33 24 0,-10 27-33 16,1-1-22-16,12-15-2 15,10-19 5-15,10-32-4 16,0-7-9-16,-9-8 8 16,-3-20 14-16,-2-12 55 15,-2-12 22-15,10-24-24 16,9-14-32-16,10-10-26 16,12-7-19-16,25-3-1 15,19-4-11-15,13 2-19 16,47-22-65-16,-14 18-119 15,-12 7-559-15</inkml:trace>
  <inkml:trace contextRef="#ctx0" brushRef="#br0" timeOffset="9516.7">20376 3423 22 0,'0'0'631'0,"0"0"-485"16,0 0-50-16,0 0 27 15,0 0 7-15,0 0-11 16,-23-63-4-16,19 53-21 0,2 2 19 16,-1 3 2-1,1 0 5-15,2 4-9 0,-5 1-52 16,1 1-44-16,-5 22-9 16,-2 13 39-16,-3 10 58 15,4 4-69-15,3 2-16 16,0 0-5-16,4-4-12 15,1-2-1-15,0 7-31 16,-2-11-198-16,-1-15-322 0</inkml:trace>
  <inkml:trace contextRef="#ctx0" brushRef="#br0" timeOffset="9897.7">20146 3369 1275 0,'0'0'248'16,"0"0"-163"-16,0 0-49 15,0 0-10-15,120-5 12 16,-66 14 24-16,6 10 9 15,-2 12-12-15,-3 5-11 16,-6 6-4-16,-9 6-25 16,-9 2 9-16,-10 0-11 0,-13-4-2 15,-8-3-5-15,-2-3 5 16,-25-6 12-16,-13-4 8 16,-9-4-4-16,-8-4-6 15,-5-6-15-15,-1-6 2 16,0-6-4-16,6-4-7 15,10 0-1-15,9 0-6 16,24-14-71-16,12-4-118 16,2-2-354-16</inkml:trace>
  <inkml:trace contextRef="#ctx0" brushRef="#br0" timeOffset="10618.34">21382 3627 1020 0,'0'0'324'16,"0"0"-154"-16,0 0-22 15,0 0-12-15,0 0-16 16,0 0-5-16,0 0-53 0,-51-4-38 15,29 8-23 1,-9 14 1-16,-3 6 6 0,1 5 0 16,2 0-8-16,4 0-2 15,9-1 1-15,7-5 0 16,2 2 0-16,7-7 0 16,2-4-8-16,0-4-6 15,0-4 14-15,7-6-30 16,12 0 25-16,12-4 6 15,8-16 18-15,3-2-6 16,-2-5 2-16,-7 6 4 16,-8 2 4-16,-9 8 0 15,-10 4-13-15,-4 6-8 16,1 1-1-16,-3 0-20 16,2 0 1-16,0 12 11 0,6 3 8 15,4 6 6 1,3-5-6-16,6-3-10 0,6-6 10 15,4-7-16-15,6 0 10 16,9-16 5-16,0-12-4 16,3-8 5-16,-3-7 12 15,0-7-6-15,-11-2 1 16,-8-2 5-16,-8-2 1 16,-7 2 0-16,-10 6 8 15,-2 8 4-15,0 8 25 16,0 9 2-16,0 7-5 15,0 10-11-15,0 4-27 16,0 2-9-16,0 11-24 0,-2 22-11 16,-5 16 35-1,2 14 6-15,5 8 3 0,0 1-9 16,0 1 1-16,0-8 0 16,0-7 7-16,0-9-7 15,0-9 0-15,0-12-1 16,3-12-59-16,4-16-128 15,-3 0-179-15,1-4-135 0</inkml:trace>
  <inkml:trace contextRef="#ctx0" brushRef="#br0" timeOffset="10773.75">21743 3481 421 0,'0'0'997'16,"0"0"-869"-16,0 0-61 0,177-42-3 15,-98 34-30 1,8 0-24-16,29-1-10 0,-22 4-229 16,-21-1-583-16</inkml:trace>
  <inkml:trace contextRef="#ctx0" brushRef="#br0" timeOffset="11166.43">22408 3611 312 0,'0'0'973'0,"0"0"-836"0,0 0 37 15,-123 84-5-15,90-55-8 16,8-5-29-16,9-5-47 16,7 0-27-16,9-5-38 15,0-4-5-15,0-2 15 16,25-4-15-16,13-4 7 15,8 0 12-15,10-15-9 16,0-10-12-16,-5-8-5 16,-7 1 2-16,-12 3 9 15,-12 4-8-15,-9 10-11 16,-7 8 0-16,-4 7-7 16,0 2-15-16,0 21 10 15,0 9 6-15,8 8 6 16,4 2 11-16,15-2-11 0,11-4 0 15,18-6 0-15,13-8 0 16,7-6 0-16,-1-8-35 16,-8-8-107-16,-20 0-146 15,-27-12-336-15</inkml:trace>
  <inkml:trace contextRef="#ctx0" brushRef="#br0" timeOffset="11898.02">18298 3864 441 0,'0'0'256'15,"0"0"-174"-15,0 0 3 16,0 0-20-16,-133 0-22 16,113 0 89-16,5 0-2 15,-1 0-57-15,0 0-33 16,0 0 15-16,6 0 25 15,3 0-16-15,4 0-10 16,3 0-31-16,0 0-10 16,23 8-5-16,22 6 60 15,39 12 21-15,61 14 28 16,75 16-26-16,50 2-7 16,33 3-3-16,9-7-10 0,-7-4-30 15,7 0-13-15,0 4-3 16,-7-4 0-16,-12 0-7 15,-17-4-10-15,-18-6-7 16,-22-4 0-16,-27-5 12 16,-30-7-3-16,-50-8-9 15,-42-6 0-15,-42-6 17 16,-24-2-4-16,-7-2-5 16,-7 0 23-16,-3 0 73 15,-4-4-18-15,0-8-61 16,-13-2-20-16,-5-2-6 15,-9 2-15-15,-4 4-89 16,-40 0-99-16,6 6-137 0,-6-2-365 0</inkml:trace>
  <inkml:trace contextRef="#ctx0" brushRef="#br0" timeOffset="13114.71">7125 4614 962 0,'0'0'208'0,"0"0"-49"15,0 0-19-15,0 0-50 16,0 0-35-16,0 0 27 15,151 0 45-15,-12-4 13 16,88 2 11-16,65 2-3 16,49 0-36-16,29 12 28 0,-8 8-37 15,11 4-51-15,-19 0-20 16,-40 2-9-16,-53 0-11 16,-80-6-6-16,-73-2-6 15,-54-4-30-15,-58 3-134 16,-27-3-372-16,-23-6-371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39:39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2235 6655 418 0,'0'0'180'0,"0"0"-70"0,0 0-55 16,0 0-9-16,0 0 9 16,0 0 16-16,6 2 4 15,-6-2 0-15,0 0 13 16,0 0-9-16,0 0 2 15,0 0-7-15,0 0-2 16,0 2-14-16,2 0-21 16,3 4 8-16,3 4 35 15,4 0 24-15,3 2-33 16,6 0-15-16,-2-2-19 16,6-2-1-16,2-2-7 15,-3-2-10-15,3-4-5 16,-2 0-14-16,-4 0 0 15,2 0 5-15,-1 0-4 16,-2-8 6-16,-4-2-1 16,-3-4 25-16,-3 0-9 0,-8-2-13 15,-2-2 7-15,0 0 0 16,0 0 0-16,-12 2-8 16,-1 4-1-16,-3 0-7 15,-4 4 0-15,0 4 0 16,-2 4-16-16,-4 0-9 15,-7 2 25-15,-4 20 0 16,-3 6 1-16,0 8-2 16,4 2 1-16,8-1-6 15,5-4-3-15,11-3 3 16,8-2-1-16,4-1-4 16,0-5 5-16,2 0 5 0,14-4-4 15,7-4 5-15,1 0 8 16,2-4 5-16,1-2 8 15,0-2-2-15,2-2-3 16,0 0-16-16,0-2 0 16,-2 0-63-16,0-2-87 15,6 0-109-15,-6 0-146 16,-7-6-393-16</inkml:trace>
  <inkml:trace contextRef="#ctx0" brushRef="#br0" timeOffset="379.18">2763 6661 844 0,'0'0'259'0,"0"0"-98"15,0 0-98-15,0 0-32 16,0 0 15-16,0 0 8 16,0 0-5-16,79 6 18 15,-58 8-13-15,-3 4-12 16,-3 3 4-16,-4-2-17 0,-4 3-10 16,-5 1-2-1,-2-1-5-15,0-4 3 0,0 0 1 16,-11-6-8-16,-5-2 3 15,-2-2-11-15,1-6-1 16,-1 0-48-16,-1-2 22 16,4 0-17-16,5 0-42 15,2 0-67-15,8-4 15 16,0-4-60-16,0-2-126 0</inkml:trace>
  <inkml:trace contextRef="#ctx0" brushRef="#br0" timeOffset="699.27">3072 6601 717 0,'0'0'255'15,"0"0"-78"-15,0 0-96 16,0 0-38-16,0 0-21 15,0 0 7-15,0 0 25 16,-41 80 5-16,29-46 5 16,1 0 9-16,5-1-16 15,6-5-14-15,0-4-14 16,0-2-13-16,0-4-5 16,8-4-11-16,3-4 0 15,7-2 10-15,1-4-4 0,6-4-6 16,2 0-35-1,17-12-92-15,-5-6-85 0,-6 0-201 0</inkml:trace>
  <inkml:trace contextRef="#ctx0" brushRef="#br0" timeOffset="2216.89">3430 6671 454 0,'0'0'494'0,"0"0"-281"16,0 0-80-1,0 0-30-15,0 0-1 0,0 0-12 16,0 0-22-16,0-8-28 16,0 8-20-16,-2 16-20 15,-15 10 32-15,-1 4 0 16,0 5-23-16,4-2-9 15,6-4-2-15,4-3 2 16,4-6 1-16,0-4-1 16,0-6 1-16,0-2-1 15,2-4 0-15,4-4 0 16,3 0 1-16,5 0 17 16,1-6 5-16,5-10-8 15,-3-2-1-15,4-4-5 16,-3 2-8-16,-5 4 0 0,-1 1 1 15,-6 5 8-15,-1 5-9 16,-5 2 1-16,2 3 4 16,-2 0-6-16,0 0-21 15,0 11-9-15,2 7 29 16,0 6 0-16,5-2-31 16,4 0 9-16,0-6 2 15,0-4 7-15,1-4-2 16,-2-4 5-16,1-2 11 15,1-2-1-15,3 0 1 16,-1-6 0-16,1-8 1 16,1-4 6-16,-1-4-5 0,1-2 6 15,-1-2-7-15,2 1-1 16,-2 6-1-16,-4 1-1 16,2 4-5-16,-4 3 1 15,1 5-5-15,-4 6 0 16,-2 0 0-16,-1 0-11 15,-1 17 20-15,-2 9 2 16,0 2 1-16,0 2 6 16,0-2-6-16,0-8 0 15,0-4 0-15,0-6-1 16,0-6 1-16,0 0-1 16,0-4 0-16,0 0 1 15,0 0-2-15,8-8-6 16,2-10-12-16,5-4 11 0,3-2 7 15,5 2-9-15,-4 4 1 16,2 4 3-16,-6 3 5 16,-1 8-7-16,-4 3-39 15,4 0-28-15,-3 3 75 16,0 14 11-16,-1 5 3 16,-2-3-4-16,-1 3-1 15,-3-4-8-15,2-5 1 16,-2-3-1-16,0-4 0 15,-2-4 1-15,2-2-2 16,3 0 0-16,5-4 2 16,3-14 20-16,5-2-12 15,2-2-10-15,2 1 1 16,-3 3 10-16,-2 4-10 0,-3 6-1 16,-1 7 0-16,-1 1-20 15,1 0 20-15,4 1 6 16,1 12 1-16,2 0-6 15,0 1 12-15,5-1-12 16,0-5 1-16,0-4-2 16,2-4-19-16,-6 0 19 15,2-4-1-15,-2-13 0 16,-3-1 1-16,-3-1 0 16,-1-2 9-16,-7 3-9 15,-2 0 32-15,-3 6 7 16,-2 5 17-16,-2 2 2 15,0 5-10-15,0 0-34 16,0 14-14-16,-4 18 0 0,-9 14 6 16,1 11 3-16,6 9-8 15,1 6 1-15,5 4-2 16,0 3 1-16,0-3 0 16,2-10 0-16,5-12 0 15,-2-10 0-15,-1-14 0 16,-4-10 6-16,0-8-6 15,0-8 6-15,0-4-5 16,0 0 39-16,-7-10-16 16,-4-14-25-16,0-6 1 15,2-10-1-15,2-8 0 0,7-8 0 16,0-3-1 0,0-1-12-16,10 2 7 0,9 4-3 15,4 6-9-15,4 8-14 16,2 6 6-16,0 6 5 15,0 10 20-15,-3 4-12 16,-4 4 7-16,-1 7 5 16,-8 3-17-16,-2 0 11 15,-6 17 7-15,-5 7 25 16,0 6 19-16,0 0 10 16,-7 0-20-16,-7-6-15 15,1-2 4-15,-5-6 12 16,1-2-4-16,-6-4-19 15,1-4-12-15,-1-2-51 16,4-4-18-16,1-6-48 0,7-16-122 16,4-2-355-16</inkml:trace>
  <inkml:trace contextRef="#ctx0" brushRef="#br0" timeOffset="3051.48">4955 6389 113 0,'0'0'756'16,"0"0"-535"-16,0 0-86 0,0 0-86 15,0 0-17 1,0 0 32-16,0 0 45 0,27 96-7 15,-23-44-5-15,-2 4-6 16,2 2-52-16,1-2-16 16,-1-2-6-16,-2-5-15 15,4-5 13-15,-4-6-13 16,0-8 6-16,0-6-7 16,0-8 0-16,0-6 0 15,1-4 0-15,1-2 5 0,0-4-4 16,6 0 6-1,1 0 14-15,7-2 22 0,-1-12-5 16,6 0-12 0,1-4-9-16,3-4-7 0,-1 0-5 15,1-3 3-15,-5 2-8 16,-1-1 0-16,-6 3 6 16,-6 6-5-16,-4 4 16 15,-3 5 2-15,-2 5-1 16,0 1-10-16,0 0-9 15,-12 7-21-15,-7 18 3 16,-2 7-7-16,1 4-13 16,9-2-20-16,5 0 5 15,6-6 27-15,0-6 12 16,0-6 3-16,11-6-1 16,5-8 0-16,1-2 11 15,5 0 0-15,3-8 0 0,2-10 0 16,2-4 1-16,-3-2 0 15,-1 0 9-15,-3 2 8 16,-5 0 1-16,0 6 1 16,-7 2-2-16,2 3-3 15,-5 6-13-15,-1 5 1 16,3 0-2-16,0 0 0 16,2 4 0-16,3 14 7 15,1 0 8-15,1 2 3 16,-3 0 8-16,-4-4 16 15,-3-4 11-15,-3-4 5 16,-3-2 5-16,0-4 11 16,0 0 0-16,-14 2-14 0,-3-2-26 15,-5 0-34-15,-3-2-6 16,5 0-33-16,7 0-48 16,6-8-48-16,7-18-100 15,11 2-139-15,11 0-253 0</inkml:trace>
  <inkml:trace contextRef="#ctx0" brushRef="#br0" timeOffset="3228.26">5895 6715 1094 0,'0'0'637'0,"0"0"-373"16,0 0-102-16,0 0-83 15,0 0-36-15,0 0-43 16,0 0-15-16,16-4-158 16,-10 2-310-16,1 2-556 0</inkml:trace>
  <inkml:trace contextRef="#ctx0" brushRef="#br0" timeOffset="3416.82">5786 7004 1232 0,'0'0'395'0,"0"0"-122"0,0 0-134 16,0 0-72-16,0 0-62 16,0 0-5-16,0 0-148 15,4-10-225-15,-4-2-1137 0</inkml:trace>
  <inkml:trace contextRef="#ctx0" brushRef="#br0" timeOffset="3855.89">6114 6928 732 0,'0'0'615'0,"0"0"-364"16,0 0-86-16,0 0-95 15,0 0-39-15,0 0 39 16,191 2 48-16,-97-2-22 15,10 2-31-15,8 0-15 16,-21 0-20-16,9 0-30 16,-2-2-18-16,-27 0-146 15,-28 0-401-15</inkml:trace>
  <inkml:trace contextRef="#ctx0" brushRef="#br0" timeOffset="8865.49">7555 6717 358 0,'0'0'685'16,"0"0"-463"-16,0 0-56 16,0 0-1-16,0 0-28 15,0 0-13-15,2-14-20 16,-2 14-21-16,0 0-21 16,2 0-8-16,-2 0-20 0,0 0-32 15,0 12-2 1,0 18 0-16,-9 13 62 0,-6 11-4 15,-1 6-15-15,1 0-20 16,3-4-21-16,4-8 16 16,3-5-5-16,5-10-12 15,0-7 8-15,0-5-7 16,5-6-1-16,15-1 1 16,9-3 11-16,9-1 9 15,8-4 15-15,8-2-8 16,4-4-14-16,2 0-8 15,-4 0 0-15,-6 0-7 16,-9 0-1-16,-10 0-69 0,-16 0-87 16,-15-10-129-16,-8 2-264 15,-17-2-843-15</inkml:trace>
  <inkml:trace contextRef="#ctx0" brushRef="#br0" timeOffset="9061.62">7758 7100 1202 0,'0'0'291'0,"0"0"-155"16,0 0-53-16,135-22-6 15,-94 16-62-15,-12 2-15 16,-16-2-200-16,-9 0-179 0,-4 0-582 0</inkml:trace>
  <inkml:trace contextRef="#ctx0" brushRef="#br0" timeOffset="9282.54">7588 6796 1399 0,'0'0'333'0,"0"0"-201"0,0 0-85 15,0 0 1-15,125-8 9 16,-85 8-35-16,-2 0-22 16,6 12-75-16,-9-5-197 15,-12 1-427-15</inkml:trace>
  <inkml:trace contextRef="#ctx0" brushRef="#br0" timeOffset="10582.71">8136 7066 1257 0,'0'0'360'0,"0"0"-154"16,0 0-126-16,0 0-40 15,0 0-12-15,0 0 20 16,0 0-16-16,85 22-26 0,-70-1 9 16,-1 5-7-16,-5 2 9 15,-5-1 3-15,-2 1-10 16,-2-6-8-16,0-5 8 15,0-7-4-15,0-4 1 16,0-2-6-16,0-4-1 16,0 0-5-16,0 0 5 15,6-6 0-15,4-16-1 16,5-10-12-16,8-3 13 16,0-2 0-16,3 1 0 0,-1 4-7 15,-1 5 1 1,-4 9 6-16,-2 4-2 0,-5 10-8 15,0 4 1-15,1 0-4 16,-3 12 3-16,1 10 10 16,-4 4 5-16,1-1-4 15,-5-2 4-15,1-3-4 16,0-5-1-16,-3-5 6 16,-2-5-5-16,2-2 1 15,0-3 8-15,3 0 8 16,3-4 4-16,11-17-6 15,3-5-16-15,2-2-2 16,3 2 1-16,-2 6-17 16,-7 8 9-16,-5 6 1 15,-7 6-3-15,-2 0-11 0,-1 16 22 16,2 8 7-16,-1 6 3 16,3 3-2-16,1-4-8 15,2-3 0-15,3-3-25 16,2-9-37-16,1-6-24 15,7-8-24-15,0 0 13 16,6-4-3-16,3-18 17 16,-1-2 45-16,-2-4 34 15,-2-1 4-15,-7 1 17 16,-5 5 34-16,-3 2 31 16,-3 7 12-16,-5 4 15 15,-2 6-7-15,-2 4-36 16,0 0-47-16,0 12-19 15,0 16 0-15,-6 14 32 16,-3 8-9-16,2 7-17 0,2 1 3 16,5 2-9-16,0-2 9 15,0 1-8-15,0-5 1 16,0-7 5-16,0-7-7 16,0-7 1-16,0-13-1 15,0-8 0-15,0-6-13 16,0-6 13-16,0 0 18 15,0-18-2-15,-2-13-16 16,-2-6 0-16,-1-12 0 16,5-6 0-16,0-4 0 15,0-1 0-15,2 2-1 16,17 1 1-16,4 7-2 16,4 5 1-16,2 6-6 0,0 11-1 15,-2 10 7 1,-2 8-7-16,-5 8-2 0,0 2 1 15,-4 2-3-15,-3 20 3 16,-1 6 8-16,-4 4 2 16,-1 0 11-16,-5 1 0 15,-2-8 21-15,0-2 3 16,0-5 0-16,-13-6-1 16,-3-2 4-16,-7-4-14 15,2-4-25-15,-4-2-9 16,5 0-59-16,2 0-50 15,11-32-112-15,7 0-295 0,0 0-346 0</inkml:trace>
  <inkml:trace contextRef="#ctx0" brushRef="#br0" timeOffset="11216.08">9640 6739 939 0,'0'0'561'0,"0"0"-367"16,0 0-132-16,0 0-61 0,0 0 87 16,0 0 40-1,-22 137-23-15,9-77-49 0,2 2 0 16,1 2-4-16,6-4-23 15,2-4-1-15,2-5-16 16,0-9-11-16,0-8 5 16,0-6 8-16,0-8-14 15,0-6-1-15,2-8-44 16,7-6-27-16,5 0 3 16,1-4-3-16,5-14-1 15,1-6-5-15,-2-2 31 16,-1 0 18-16,-3 0 20 15,-3 4 8-15,-1 2 1 16,-5 3 0-16,2 8 25 16,-6 3 15-16,-2 3 17 0,0 3-10 15,0 0-20 1,-2 9-16-16,-10 10 2 0,1 6-7 16,2-3-5-16,6-2-1 15,3-2 0-15,0-4 1 16,6-4 6-16,9-4 0 15,5-4 8-15,5-2 18 16,1 0 3-16,5-6 0 16,-4-8-8-16,-2-4 13 15,-5-3 5-15,-9 0-3 16,-7-1 2-16,-4-3-19 16,0 6-9-16,-9-2-17 0,-11 6-10 15,-1 2-27 1,-4 5 9-16,7 4-15 0,5 3-28 15,8 1-55-15,5 0-155 16,9 0-208-16,8 0-54 0</inkml:trace>
  <inkml:trace contextRef="#ctx0" brushRef="#br0" timeOffset="11765.87">10206 7099 1264 0,'0'0'348'15,"0"0"-193"-15,0 0-125 16,0 0 4-16,0 0 5 15,0 0-15-15,0 0-17 16,-17 112-7-16,32-101-14 16,5-2 13-16,5-7 1 15,2-2 0-15,4 0 16 16,-2-4-9-16,0-12-6 16,-5-2 0-16,-4 0 9 15,-5 1 21-15,-3 6 46 16,-6 7 13-16,-6 4-10 15,0 1-74-15,0 30 16 0,-4 13-18 16,-5 12 13-16,0 10-7 16,5 4-9-16,1 2 10 15,1-4-5-15,0-7-6 16,-7-13 0-16,-5-12-10 16,-10-14-11-16,-4-10-11 15,-7-12 14-15,2 0 18 16,4-12 7-16,7-16 7 15,6-8 25-15,12-6-10 16,4-2-1-16,2 2-9 16,25 3-8-16,9 5-11 0,7 4 0 15,5 6 0-15,28-2-72 16,-13 4-112-16,-6 6-470 16</inkml:trace>
  <inkml:trace contextRef="#ctx0" brushRef="#br0" timeOffset="12465.89">10634 7277 955 0,'0'0'165'15,"0"0"-33"-15,0 0-2 16,0 0-36-16,124 48-30 16,-90-42 9-16,0-2 4 15,-6-4-10-15,-1 0-26 16,-4 0-10-16,-7-6 1 16,-3-6 17-16,-9-2-10 15,-2-2-8-15,-2-2-2 16,0 2-6-16,-15 2 1 15,-8 2-11-15,-6 6-6 16,-4 6 7-16,0 0-7 0,2 6-7 16,-1 18 0-16,8 4-1 15,9 8 1-15,5 2 0 16,10 0 9-16,0 0-1 16,14-2 1-16,13-4 30 15,6-5-8-15,5-5 2 16,2-8-8-16,3-6-10 15,1-8-15-15,-5 0-25 16,13-16-142-16,-12-11-308 16,-11-1-468-16</inkml:trace>
  <inkml:trace contextRef="#ctx0" brushRef="#br0" timeOffset="12849.76">11238 7387 952 0,'0'0'227'0,"0"0"-77"16,0 0 27-16,0 0-11 16,131 8-40-16,-98-8-47 15,-1 0-7-15,-5-8-6 16,-9-2-26-16,-7 0-16 15,-9 2 22-15,-2 0-5 16,-13 2-32-16,-21 2 5 0,-11 4-12 16,-5 0 6-16,-4 8-8 15,7 12 0-15,11 6 0 16,14 2 11-16,13 2-11 16,9 2 0-16,7-2 0 15,26-2 6-15,8-3 34 16,9-5-3-16,4-6 3 15,0-6-9-15,-1-4-16 16,-4-4-15-16,2 0-57 16,-11-2-124-16,-17-8-439 0</inkml:trace>
  <inkml:trace contextRef="#ctx0" brushRef="#br0" timeOffset="13792.63">12412 7095 720 0,'0'0'823'15,"0"0"-619"-15,0 0-68 16,0 0-63-16,0 0-30 16,0 0-1-16,0 0 48 15,0 68-10-15,0-27-2 16,0 6-40-16,0-1-32 16,0-2-6-16,0-4-81 15,-6 0-130-15,-1-9-122 16,-3-13-319-16</inkml:trace>
  <inkml:trace contextRef="#ctx0" brushRef="#br0" timeOffset="14165.7">12221 7086 1220 0,'0'0'271'16,"0"0"-147"-16,0 0-73 16,0 0 35-16,124 2 22 15,-82 16-45-15,3 7-31 16,0 4 7-16,-2 6 0 16,-8 1-11-16,-4 2-9 15,-9 0-10-15,-8-2 16 16,-6 0-2-16,-6-4 10 0,-2-6-10 15,0-4-2-15,-17-6 13 16,-10-2 19-16,-8-4-11 16,-8-2-16-16,-1-2-26 15,-1-4-14-15,5-2-1 16,7 0-31-16,8 0-49 16,12 0-87-16,13-12-127 15,11 1-286-15,13 0-348 0</inkml:trace>
  <inkml:trace contextRef="#ctx0" brushRef="#br0" timeOffset="14836.74">12923 7339 1232 0,'0'0'336'16,"0"0"-178"-16,0 0-84 15,0 0 4-15,0 0 24 16,-141 42-21-16,110-10-37 16,6 0-23-16,10 2-21 15,3-3 16-15,10-6-10 16,2-3-6-16,0-7-1 16,2-5-8-16,14-9 3 15,5-1-2-15,4 0-7 16,5-13 5-16,1-10 9 15,-2 0 1-15,-2-4 0 0,-7 1-1 16,-5 7-6-16,-5 2 7 16,-6 9 1-16,-4 8-1 15,0 0-14-15,-2 4-6 16,-12 17 15-16,-1 2 5 16,3 5 0-16,8-3 0 15,4-3 0-15,0-4 0 16,4-7-9-16,12-4 9 15,7-7 1-15,3 0 11 16,8-7-6-16,-1-12 3 16,3-6-1-16,1-7 20 15,-1-4 20-15,-1-4-12 16,1-4 3-16,-4-4-4 0,-4 0-26 16,-5 0 21-1,-5 6 33-15,-5 5-9 0,-5 9 11 16,-2 9-4-16,-2 5-18 15,-4 5-6-15,0 9-10 16,0 0-27-16,0 9-21 16,-4 19-5-16,-12 13 26 15,1 12 13-15,3 3-5 16,5 0-7-16,5-2 0 16,2-4 5-16,0-4-6 15,0-5 0-15,7-9 0 16,-1-9-6-16,-1-6-83 15,-2-9-62-15,-3-8-124 0,0 0-233 16,0-14-67-16</inkml:trace>
  <inkml:trace contextRef="#ctx0" brushRef="#br0" timeOffset="14971.45">13125 7327 1355 0,'0'0'257'16,"0"0"-167"-16,0 0-52 15,129-4 24-15,-67 4-14 16,6 8-48-16,20 6-85 16,-14-2-205-16,-16-4-407 0</inkml:trace>
  <inkml:trace contextRef="#ctx0" brushRef="#br0" timeOffset="15352.28">13665 7407 1046 0,'0'0'229'16,"0"0"-83"-16,0 0-3 16,0 0 23-16,0 0-22 15,-119 117-62-15,113-95-42 16,6-3-16-16,0-5-4 15,2-3 0-15,13-5 17 16,5-6 4-16,5 0-7 0,4-3-1 16,2-11-14-16,-2-5-12 15,-3 1 32-15,-3-3 5 16,-7 7 1-16,-7 6 17 16,-5 4 0-16,-2 4-34 15,-2 0-28-15,0 15-26 16,2 14 26-16,8 10 7 15,5 3-1-15,12 0-6 16,10-2-9-16,11-4-25 16,25 0-110-16,-9-10-113 15,-19-10-323-15</inkml:trace>
  <inkml:trace contextRef="#ctx0" brushRef="#br0" timeOffset="17582.91">7455 8053 123 0,'0'0'24'15,"0"0"-24"-15,0 0-23 0,0 0 22 16,0 0 1-16,0 0 29 15,0 0 17-15,0 0 13 16,0 0-39-16,0-2 8 16,0 2 5-16,0 0 17 15,0 0 12-15,0-2-3 16,0 2-15-16,0-2-8 16,0 0 1-16,0 0 5 15,0 0 10-15,0 0 16 16,0 0-2-16,0 2-5 15,0 0-10-15,0 0-20 16,0 0-12-16,0 0-10 16,0 0-9-16,0 0-1 15,0 0-25-15,0 0-17 16,-3 0 4-16,1 0 25 0,0 0 14 16,-2 0 0-16,2 0 0 15,-4 0-6-15,2 0-17 16,0 0 1-16,2 0 15 15,-1 0 7-15,3 0 7 16,0 2 8-16,0-2 11 16,-2 0 8-16,2 0 10 15,0 0 13-15,0 0-1 16,0 0 9-16,0 0-8 16,0 0 28-16,0 0-1 15,0 0-10-15,0 0 3 16,0 0-8-16,0 0-2 15,0 0 0-15,0 0-12 16,0 0 2-16,0 0 18 16,0 0-6-16,0 0-11 0,0 0-9 15,0 0-18-15,0 0 7 16,0 0-19-16,0 0 14 16,0 0-19-16,0 0 17 15,0 0-22-15,0 0 15 16,0 0-23-16,0 0 5 15,0 4-5-15,11 0 40 16,5 0 32-16,3 0-15 16,2 0-21-16,1 0-12 15,3-2-17-15,-1 0 2 0,3 2-1 16,0-2-3-16,-3 2 6 16,-1-2-12-16,-6 0-27 15,-5 0-22-15,-8-2-74 16,-2 0-53-16,-2 2-56 15,0-2-67-15,0 0-31 16,-6 0-46-16,-8 0-587 0</inkml:trace>
  <inkml:trace contextRef="#ctx0" brushRef="#br0" timeOffset="18333.5">7568 8065 227 0,'0'0'727'0,"0"0"-478"15,0 0-125-15,0 0-41 16,0 0 3-16,0 0 27 15,0 0-6-15,0-4 5 16,0 4-24-16,0-2-25 16,0 2 16-16,0-2-11 15,0 0-17-15,-9-2 5 16,-4-2-32-16,-5 0-17 16,-2 0-6-16,-4 2 27 15,-3 0-18-15,-4 4-8 16,-5 0 5-16,-2 0-1 15,1 4 22-15,-2 14-17 16,4 6 0-16,6 8-11 0,6 4 0 16,8 6 1-1,11 2-1-15,4 2 1 0,6-2 0 16,19-3 0-16,6-5 0 16,7-6 6-16,1-8-7 15,7-6 6-15,0-8 3 16,3-8-3-16,-2 0 3 15,2-2-3-15,-5-16-5 16,1-4 25-16,-7-4 14 16,-3-9-11-16,-4-1-23 15,-8-4 12-15,-10 2-6 16,-8 4 6-16,-5 4-5 0,0 4 7 16,-20 2-19-1,-7 4 7-15,-2 4-16 0,-2 4 4 16,0 4-69-16,6 6-64 15,8 2-57-15,5 4-175 16,12 6-379-16</inkml:trace>
  <inkml:trace contextRef="#ctx0" brushRef="#br0" timeOffset="18933.59">7974 8288 1285 0,'0'0'348'0,"0"0"-124"16,0 0-105-16,0 0-42 16,0 0 2-16,0 0-28 15,0 0-37-15,20 27-13 16,-13-4 19-16,-1 4 16 16,-2 8-17-16,-1-3 4 15,-3 0-22-15,0-4 14 16,0-8-13-16,0-6-1 15,0-4-1-15,0-8 0 0,0-2-3 16,0 0 3-16,0 0 8 16,0-12-6-16,2-12-2 15,10-2 0-15,3-4-2 16,7-2 0-16,3 4-17 16,2 3-8-16,-3 6-8 15,-6 6 35-15,-3 8-2 16,-3 5-5-16,-6 0-8 15,3 4 6-15,-2 15 9 16,2 6 11-16,-1 4-3 16,-1 4-8-16,3-1 0 15,-4-4 0-15,0-2 0 0,3-8 0 16,-1-2-1-16,-2-6-42 16,0-4-26-16,1-6-48 15,11 0-75-15,-3-2-117 16,1-12-345-16</inkml:trace>
  <inkml:trace contextRef="#ctx0" brushRef="#br0" timeOffset="19500.09">8604 8083 674 0,'0'0'650'0,"0"0"-399"16,0 0-106-16,0 0-80 16,0 0-19-16,0 0-10 15,0 0-26-15,0 44 98 16,-9-4-16-16,-1 4-44 15,-2 6-19-15,5 3-10 16,3-3-13-16,0-2 0 16,1-4-3-16,3-2-2 15,0-6 6-15,0-4-6 0,0-6 0 16,0-4 12-16,0-5-12 16,3-6-1-16,5 0 7 15,4-6 6-15,5 0 18 16,4-5 15-16,3 0-7 15,8 0-11-15,1-14-13 16,2-3 5-16,3-2-10 16,-5-4-9-16,-1 1 13 15,-8 4-13-15,-5 4 16 16,-7 4-16-16,-5 4 20 16,-3 4 2-16,-4 2-15 15,2 0-8-15,-2 6-13 16,0 18 0-16,3 6 13 15,2 2 0-15,-1 3 6 16,3-8-6-16,1-3-39 0,4-5-40 16,-1-8-63-16,7-11-124 15,-1 0-233-15,-6-8-353 0</inkml:trace>
  <inkml:trace contextRef="#ctx0" brushRef="#br0" timeOffset="19672.2">8957 8342 1644 0,'0'0'489'0,"0"0"-330"16,0 0-108-16,0 0-25 0,0 0-23 16,0 0-3-16,0 0-9 15,50 5-119-15,-27 4-225 16,-5-5-798-16</inkml:trace>
  <inkml:trace contextRef="#ctx0" brushRef="#br0" timeOffset="20432.99">9168 8504 1213 0,'0'0'670'15,"0"0"-443"-15,0 0-133 16,0 0-91-16,0 0 10 16,0 0-10-16,0 0 11 15,9 98 3-15,-9-65 1 16,0-4-17-16,0-3 0 15,0-5 13-15,0-7-14 16,0-8-17-16,0-2 16 16,0-4 1-16,0 0 0 15,0 0 28-15,0-4-11 16,0-14-17-16,9-6 10 0,7-5-10 16,3 0 0-16,6-2 0 15,4 3-9-15,0 8-1 16,-2 4 1-16,-3 6-11 15,-4 8 19-15,-2 2-4 16,-5 0-10-16,-1 16 3 16,-1 6 12-16,-3 4 0 15,2 4 2-15,1-2 5 16,-1-2-7-16,6-2 0 16,0-7 1-16,2-4 4 15,0-4 5-15,4-8 1 16,0-1 5-16,7 0 18 15,4-5-7-15,1-13-13 16,1-2 1-16,-1-5 7 0,-5 2-19 16,-5-4 3-16,-8 4-1 15,-7 2-5-15,-9 3 15 16,0 4-14-16,0 4 3 16,-13 2-4-16,-7 8-6 15,-7 0-5-15,0 4 5 16,0 18-3-16,6 4 8 15,4 4-10-15,11 2 10 16,6 1-14-16,0-4 2 16,9-4 12-16,13-3-8 15,7-6 9-15,5-6 8 16,3-7-6-16,5-3 8 16,3 0-4-16,-3 0-6 0,1-7-19 15,12-23-73 1,-12-1-267-16,-5 1-799 0</inkml:trace>
  <inkml:trace contextRef="#ctx0" brushRef="#br0" timeOffset="21353.72">10478 8386 895 0,'0'0'271'0,"0"0"-61"16,0 0-49-16,0 0-42 15,0 0 7-15,0 0 3 16,0 0-30-16,114 0 2 16,-70 8-31-16,10-1-19 15,4 0 4-15,0 1-28 16,-2-2-2-16,-10-2-21 15,-5 0-4-15,-13-2-74 16,-10-2-73-16,-16 0-122 16,-2 0-105-16,0 0-215 0</inkml:trace>
  <inkml:trace contextRef="#ctx0" brushRef="#br0" timeOffset="21557.47">10819 8454 912 0,'0'0'273'0,"0"0"-138"16,0 0 105-16,0 0-30 15,20 102-16-15,-16-60-31 16,1 2-45-16,-5 0-38 16,0 3-33-16,0-7-28 15,0-2-19-15,0-8-83 16,-2-2-84-16,-5-6-126 0,5-10-374 0</inkml:trace>
  <inkml:trace contextRef="#ctx0" brushRef="#br0" timeOffset="22266.62">11070 8761 553 0,'0'0'875'0,"0"0"-663"16,0 0-123 0,0 0-13-16,0 0 12 0,0 0-22 15,0 104-31-15,3-78-19 16,0-6-7-16,-3-4-1 15,0-4-8-15,0-6 2 16,0-2 4-16,0-2-5 16,0-2 13-16,2 0-5 15,-2 0 20-15,6-10-17 16,3-12-12-16,7-8-7 16,3-4-7-16,6-4 14 15,2 0 0-15,0 6-2 16,0 3 2-16,-3 10 1 15,0 5 8-15,-1 5-9 16,-1 5 9-16,1 4-8 0,-6 0 5 16,1 14 0-16,-3 7 6 15,1 3-12-15,-3 2 18 16,-2 0-17-16,-1-2 7 16,-4-6-7-16,-1-4-1 15,-3-2-20-15,-2-4 9 16,0-2-5-16,0 0 14 15,0-2 4-15,0 0 0 16,0-2-1-16,0 0-2 16,0-2-8-16,-2 0 8 0,2 2-6 15,0-2-6 1,0 0 13-16,0 0-1 16,0 0-8-16,0 0 9 15,0 0 1-15,-3 2-1 0,3 0-2 16,0 0 1-1,0-2 1-15,0 2 9 0,0-2-8 16,0 0 6-16,0 0 10 16,0 0 12-16,0 0-11 15,0 0-4-15,-2 0-14 16,0 0-65-16,0-8-109 16,-2-4-364-16,-1 0-348 0</inkml:trace>
  <inkml:trace contextRef="#ctx0" brushRef="#br0" timeOffset="22921.58">11193 8733 892 0,'0'0'254'0,"0"0"-60"15,0 0-64-15,0 0-40 16,0 0 12-16,0 0 70 16,0 0-31-16,3 72-51 15,-3-42-1-15,0-2-22 16,-3 2-21-16,-1-4-29 16,-1-2-17-16,1-2 0 0,0-4-69 15,-3-6-101 1,0-6-187-16,5-4-509 0</inkml:trace>
  <inkml:trace contextRef="#ctx0" brushRef="#br0" timeOffset="24399.97">11895 8805 646 0,'0'0'306'0,"0"0"-147"15,0 0-27-15,0 0-28 16,0 0-11-16,0 0 20 16,0 0-28-16,0-24-15 15,0 22-9-15,0-2-4 16,0 0 16-16,0 0-13 15,-7 0-11-15,-3 2-4 16,-9 2-1-16,-7 0-16 16,-6 0 9-16,-3 8 0 15,-3 12-22-15,5 2 1 16,4 4-16-16,6-2 0 16,8 2 0-16,6 0 0 15,9-4-8-15,0-2 8 16,0-2 2-16,14-6 4 15,3-2-4-15,5-6-1 0,3-4 14 16,0 0-12-16,1 0 3 16,3-4 0-16,2-12 6 15,-4-4 5-15,0-2-10 16,-5 0-6-16,-5 0-2 16,-3 4 2-16,-7 6-1 15,-3 4 9-15,-4 6 11 16,0 2-20-16,0 0 0 15,0 6-22-15,-11 16 16 16,1 2 6-16,0 2-13 16,8 0-3-16,2-4-11 15,0-4 2-15,0-2 6 16,0-5 11-16,2-6 0 0,2-2 2 16,6-3 6-1,1 0 0-15,5-4 35 0,1-11-20 16,8-3 0-16,2-6-2 15,2 0-13-15,2 0 0 16,0 0-19-16,-2 4 4 16,0 4-14-16,-7 8 8 15,-2 4-1-15,-4 4 1 16,-3 0 4-16,-2 8 6 16,-2 14 9-16,-2 2-4 0,-3 4 12 15,-2 0-2 1,-2-4 2-16,2-2-6 0,-2-4 0 15,0-4-1-15,3-3 1 16,3-5-6-16,2-5 3 16,4-1 6-16,9 0 4 15,6 0 2-15,6-14-8 16,3-4 0-16,-1-1 0 16,-2-6 10-16,-1-1-11 15,-8 0 0-15,-6 2 0 16,-7 4-17-16,-4 2 17 15,-5 6 0-15,-2 4-10 16,0 2-6-16,0 4-15 16,0 2-10-16,0 0 29 15,-2 0 12-15,-3 14 11 0,3 6-11 16,2 4-1-16,0 2 1 16,9 2 11-16,13 0-10 15,3-1 0-15,-3-5 6 16,0-3-6-16,-6-5 31 15,-5-1 10-15,-6-8 22 16,-5-2-17-16,0-2 24 16,-5-1-10-16,-15 0-17 15,-7 0-44-15,-2 0-3 16,5 0-49-16,4 0-60 16,9 0-56-16,7 0-188 15,4 0-401-15</inkml:trace>
  <inkml:trace contextRef="#ctx0" brushRef="#br0" timeOffset="29783.68">13016 8988 973 0,'0'0'227'0,"0"0"-132"15,0 0-20-15,0 0 0 16,0 0 2-16,0 0 21 15,11-39 2-15,-9 35-19 16,0 0-8-16,-2 2-20 16,2 0-9-16,-2-2 6 15,3 0-16-15,-3 0-12 16,2 0-1-16,0-4-2 16,0 0 3-16,1 0 6 0,-3 2 11 15,0 0-5-15,0 2 3 16,0 2 6-1,0 2-2-15,0-2-13 0,0 2-7 16,-3 0-14-16,-10 0-7 16,-5 0-9-16,-1 16-4 15,-4 8 12-15,3 2 0 16,4 4-7-16,8-2 7 16,4 0-4-16,4-4 4 15,0-3-31-15,0-3-11 16,2-9 17-16,8 0 17 15,6-8 9-15,0-1-5 16,4 0 5-16,2-3 9 0,2-12-8 16,1-3 13-16,0-4-13 15,-6 1-1-15,-1-4 6 16,-3 3-6-16,-5 4 17 16,-3 4-16-16,-3 6 0 15,-2 0-1-15,-2 4 9 16,2 2-3-16,-2 2-12 15,0 0 2-15,0 0 3 16,2 0-29-16,3 6 2 16,4 8 28-16,0 4 1 15,7-2-1-15,-1-2 0 16,1-2-16-16,-1-4 14 16,1-3-13-16,-5-4 15 15,2-1 0-15,1 0 9 16,-1-8 2-16,3-8 0 0,-3-2 4 15,1-2 10-15,-1-2-17 16,-2 0-8-16,0 0-1 16,2 2 0-16,-1 2-8 15,-1 4 1-15,0 2-14 16,-2 4 2-16,0 4-7 16,-3 2 2-16,1 2 3 15,0 0-3-15,2 0-2 16,-3 0 8-16,3 0 12 15,-5 2 6-15,4 0 1 16,-6-2 0-16,0 0 0 16,-2 0 1-16,2 0 12 15,-2 0 24-15,0 0 8 16,0 0 9-16,0 0 2 16,0 0-7-16,0 0-17 0,0 0 4 15,-2 0-8-15,-10 0-27 16,-1 0-1-16,0 12-9 15,-3 8 7-15,3 0-5 16,6 4-2-16,5-2-15 16,2 0 0-16,0-2 14 15,5-2-6-15,10-6-1 16,8-2 3-16,1-6 6 16,2-4 8-16,9 0-1 15,0-4-1-15,1-11 2 0,1-4 0 16,-3-3 0-1,-3-4 1-15,-2-4 8 0,-4-2-3 16,-5-6-6-16,-5 0 1 16,-2-2 0-16,-6 1-1 15,-4 6 7-15,-3 4-7 16,0 4 2-16,0 4 10 16,0 5 16-16,0 2-27 15,0 6 8-15,0 2-3 16,0 2-6-16,0 4 0 15,0 0 0-15,0 0-1 16,0 0-5-16,-3 0-9 16,3 6-4-16,-2 18 19 15,0 11 23-15,-1 5-11 16,1 6 2-16,2-2-5 0,0 0-9 16,2-2 1-16,10-6 1 15,-1-2-2-15,3-4 1 16,-2-4-1-16,1-6-1 15,1-2 1-15,-1-5-7 16,3-4 3-16,-3-3 3 16,6-3 1-16,-2-3 0 15,3 0 3-15,3 0-3 16,-1 0-15-16,0-11-17 16,-2 1-26-16,1-8-75 15,-11 2-103-15,-3 0-329 0</inkml:trace>
  <inkml:trace contextRef="#ctx0" brushRef="#br0" timeOffset="30015.75">13773 8675 947 0,'0'0'217'16,"0"0"-77"-16,0 0 8 15,116-17-45-15,-78 13-66 0,-3 3-37 16,6-6-56-16,-7 1-157 16,-10 2-344-16</inkml:trace>
  <inkml:trace contextRef="#ctx0" brushRef="#br0" timeOffset="30283.77">14150 8722 162 0,'0'0'1075'0,"0"0"-933"16,0 0 40-16,0 0-40 0,0 0-57 16,34 123-28-16,-23-99-6 15,-1-4-7-15,2-2-39 16,-5-6-5-16,-3 0-100 16,-2-4-155-16,-2-4-130 0</inkml:trace>
  <inkml:trace contextRef="#ctx0" brushRef="#br0" timeOffset="30490.46">14068 8484 1273 0,'0'0'284'16,"0"0"-182"-16,0 0-102 16,0 0-20-16,0 0-113 15,0 0-93-15,0 0-397 0</inkml:trace>
  <inkml:trace contextRef="#ctx0" brushRef="#br0" timeOffset="31512.89">14469 8789 1287 0,'0'0'290'0,"0"0"-146"16,0 0-31-16,0 0-46 16,0 0-4-16,0 0 3 15,0 0 2-15,2 4-39 16,-2 4-20-16,0 4-9 16,-11 6 2-16,2 2 4 0,2 2-6 15,3-2 0-15,4-4 0 16,0-2 0-16,0-4 0 15,0-2-12-15,0-4 11 16,0-4 0-16,0 0 1 16,6 0 6-16,3 0 5 15,5-8 12-15,1-6-21 16,1-4 5-16,1-4-1 16,4-2 3-16,-1-2-8 15,2-2 1-15,0-1-1 16,1 6 0-16,-3 3 11 15,2 4-12-15,-4 6-10 16,-5 3 4-16,1 7 0 16,-6 0-1-16,1 0-1 0,1 18 8 15,-4 7 25-15,3 3-16 16,-3 0-8-16,4-2 9 16,-4-6-9-16,1-6 0 15,-3-4-1-15,0-4 6 16,-1-4-4-16,-3-2-2 15,2 0 9-15,1 0 8 16,3-4 4-16,5-14 1 16,3-8-21-16,3-6-1 15,4-4 0-15,-2 1 1 16,-1 4-1-16,3 3 0 16,-4 7-11-16,-1 7 0 15,-5 6 5-15,-3 8-6 0,4 0-12 16,-3 7 17-1,4 12 7-15,3 3 0 0,4 2 3 16,0-2-3-16,2-4 0 16,3-3-1-16,0-8 1 15,-2-2-1-15,2-5 1 16,0 0 1-16,-1-10 7 16,1-10-2-16,-8-2 1 15,2-4-1-15,-9-2 7 16,-1-3-1-16,-7 3 0 15,-2 2-3-15,0 6 0 16,0 6 5-16,0 4 4 0,0 6 3 16,0 2-14-1,0 2-7-15,0 0-21 0,0 6-3 16,12 16 18-16,3 4 6 16,8 4-2-16,1 2 1 15,3 1 1-15,2-1 1 16,-3-2 7-16,-1-2 13 15,-9-6 74-15,-7-6-33 16,-9-4 2-16,0-2 33 16,-27 0-22-16,-15 0-46 15,-12 2-29-15,-8 2-88 16,-30 0-86-16,15-4-137 16,7-2-620-16</inkml:trace>
  <inkml:trace contextRef="#ctx0" brushRef="#br0" timeOffset="33068.65">7350 9797 738 0,'0'0'266'15,"0"0"-163"-15,0 0 27 16,0 0-75-16,0 0-53 16,0 0 24-16,0 0 40 15,49-5 27-15,-35-6 6 16,-1-3 2-16,0 0-24 15,-4-2-7-15,0 2-7 16,-3-2-13-16,-4 2-24 16,-2 0 1-16,0 2-5 15,0 2 7-15,-10 4 4 16,-6 2-16-16,-8 4 2 16,-10 0-6-16,-4 8-12 0,-6 12 15 15,-4 10 3 1,6 4-5-16,5 2-7 0,8 4 14 15,8 1-1-15,11 1-18 16,10 0 8-16,0 2-8 16,6 2-1-16,19-4 0 15,6 0 0-15,0-6 7 16,5-4-6-16,-3-6 6 16,-2-8-8-16,-4-5 6 15,0-9-5-15,-2-4-1 16,-1 0-46-16,10-17-96 15,-5-2-222-15,-8-3-574 0</inkml:trace>
  <inkml:trace contextRef="#ctx0" brushRef="#br0" timeOffset="33949.25">7573 9974 993 0,'0'0'246'0,"0"0"-36"16,0 0-63-16,0 0-80 0,0 0-25 16,0 0 59-1,0 0-13-15,0 38-34 0,0-24 3 16,2 0-12-16,2 2-17 15,3 0-11-15,2 2 0 16,0-2-15-16,2-2 7 16,3-3 2-16,-1-4-9 15,1-3-2-15,-1-4 7 16,-1 0-5-16,2-2 7 16,1-12-1-16,2-6-7 15,-2-4 8-15,1-2-8 16,-3 0 0-16,-2 0 0 15,-4 2 0-15,-3 2 1 16,-4 6-1-16,0 4 15 16,0 4-15-16,0 4 12 0,0 2-1 15,0 2-3-15,0 0-9 16,0 0-7-16,0 0-10 16,-4 16 16-16,4 4 0 15,0 2 1-15,0 2-1 16,0-4 1-16,4-2 1 15,9-4 0-15,1-2 0 16,-1-2-1-16,1-4 0 16,-1-4-14-16,1-2 12 15,1 0-8-15,3-4 10 16,2-10 0-16,0-4-1 16,3-6-9-16,-6 0-5 15,1-2-17-15,-3 0-4 16,-3 1 16-16,-6 7-8 15,-3 3 26-15,-3 5-1 0,0 2 3 16,0 1 14-16,0 4 5 16,0 1 7-16,0 2 8 15,0 0-10-15,0 0-24 16,0 0-6-16,0 4-21 16,4 12 22-16,10 6 5 15,-1-1 0-15,5 4 2 16,-1-1-1-16,-1-2-1 15,-3 2 1-15,-4-2 0 16,-4-2 15-16,-5-2 27 0,0 0 7 16,0-2-4-16,-14 0-9 15,-3-4-12-15,-3-2-5 16,-1-2-12-16,2-6-8 16,3-2-11-16,3 0-29 15,1-10-49-15,8-10-69 16,4-8-61-16,0-18-114 15,14 6-73-15,3 4-387 0</inkml:trace>
  <inkml:trace contextRef="#ctx0" brushRef="#br0" timeOffset="34233.71">8172 9729 61 0,'0'0'717'0,"0"0"-496"16,0 0-45-16,0 0-25 0,0 0-3 15,0 0 0 1,0 0-24-16,4-16-19 0,-1 16-50 16,4 12-32-16,3 12 87 15,2 6-16-15,1 9-26 16,0 1-8-16,-1 0-23 16,-1-2-17-16,-1 0-4 15,2-4-9-15,-3-2 2 16,-3-2-8-16,-1-6-1 15,0-4-7-15,-1-6-39 16,-2-6-39-16,-2-4-51 16,0-4-95-16,0 0-93 15,0-9-312-15</inkml:trace>
  <inkml:trace contextRef="#ctx0" brushRef="#br0" timeOffset="34392.71">8172 9926 962 0,'0'0'254'16,"0"0"-42"-16,0 0-6 15,0 0-95-15,151-46-74 16,-110 38-34-16,10 0-3 16,-11 2-149-16,-8 2-236 0</inkml:trace>
  <inkml:trace contextRef="#ctx0" brushRef="#br0" timeOffset="34784.51">8535 9982 993 0,'0'0'369'0,"0"0"-87"16,0 0-88-16,0 0-134 16,0 0 12-16,0 0 14 15,-15 110-8-15,13-78-4 16,2-2-15-16,0-6-11 16,0-3-26-16,6-8-4 0,5-4-5 15,-2-5 5-15,2-4 7 16,-2 0 16-16,0 0 20 15,0-8-1-15,0-9-15 16,-3-5-17-16,1-2-12 16,-5-2-4-16,-2-2-10 15,0 0-2-15,-4 6-32 16,-9 2-29-16,-1 8-25 16,1 6-68-16,0 6-78 15,1 0-254-15,6 0-331 0</inkml:trace>
  <inkml:trace contextRef="#ctx0" brushRef="#br0" timeOffset="34933.25">8535 9982 1222 0</inkml:trace>
  <inkml:trace contextRef="#ctx0" brushRef="#br0" timeOffset="35420.01">8535 9982 1222 0,'139'60'274'0,"-137"-58"-80"0,2 4-50 0,3 6-44 0,-1 6 8 15,2 8-30-15,-2 4-14 16,-2 5-11-16,-1-3-21 16,-1-2-18-16,0-6-4 15,-2-8-9-15,2-4 7 0,0-8-8 16,-2-2 1-16,0-2 13 15,2 0 8-15,0-6 21 16,4-14 1-16,2-10-29 16,5-6-3-16,3-3-11 15,2-1 7-15,2 6-8 16,-2 4-11-16,2 8 10 16,-2 6-8-16,-3 8 8 15,-1 4-17-15,-1 4 3 16,-1 0 4-16,-2 12 11 15,1 8 16-15,-1 2-4 16,-4 0-4-16,1-4-1 0,-3-1-5 16,0-6 6-16,-4-4-7 15,3-4 9-15,-3-3-10 16,0 0 12-16,0 0 2 16,0 0 6-16,0-10-20 15,0-10-3-15,2-4-11 16,5-4 2-16,4 2-34 15,0 4-3-15,3 6-13 16,-1 8-11-16,1 8 17 16,1 0 18-16,1 16 23 15,1 10 14-15,3 2 1 16,3 2 0-16,-1-2 0 16,2-2-42-16,-1-2-26 15,2-4-160-15,-6-3-50 16,-5-8-124-16</inkml:trace>
  <inkml:trace contextRef="#ctx0" brushRef="#br0" timeOffset="35866.68">9329 10154 1064 0,'0'0'289'0,"0"0"17"16,0 0-87-1,0 0-88-15,0 0-30 0,0 0-36 16,122-36 4-16,-95 18-26 16,-5 0-15-16,-2-2-6 15,-9 4-4-15,-2 0 0 16,-7 4-6-16,-2 2-2 15,0 6-10-15,0 2-4 16,-11 2-36-16,-9 0 1 16,-7 14-17-16,-2 10-8 15,3 6 17-15,1 0 25 16,10 1 12-16,6-6-6 16,9-5-9-16,0-2 13 15,0-4 6-15,15-5-1 0,6-4 7 16,5-2 36-16,8-3 31 15,3 0 17-15,8 0-34 16,2-4-22 0,1-9-16-16,15-9-12 0,-12 3-143 15,-11-2-467-15</inkml:trace>
  <inkml:trace contextRef="#ctx0" brushRef="#br0" timeOffset="36622.9">10286 9890 1086 0,'0'0'320'0,"0"0"-35"16,0 0-76-16,0 0-127 0,0 0-55 15,0 0-15 1,0 0 111-16,21 100-39 0,-12-56-16 15,1 2-24 1,4-2-16-16,-3 0-11 0,3-4-17 16,-5-4 0-16,-3-5-88 15,-6-7-102-15,0-8-210 16,0-10-493-16</inkml:trace>
  <inkml:trace contextRef="#ctx0" brushRef="#br0" timeOffset="36877">10303 9946 1023 0,'0'0'556'0,"0"0"-422"16,0 0 51-16,0 0-2 15,117-16-62-15,-68 12-28 16,3-3-35-16,-4 4-31 16,0-1-27-16,-7 0-39 15,-5 2-134-15,-11 2-171 16,-15 0-376-16</inkml:trace>
  <inkml:trace contextRef="#ctx0" brushRef="#br0" timeOffset="37090.43">10360 10176 1043 0,'0'0'497'15,"0"0"-338"-15,0 0 57 16,0 0-74-16,114 0-70 15,-79 0-43-15,-2 2-29 16,8 1-81-16,-7-2-223 16,-10-1-496-16</inkml:trace>
  <inkml:trace contextRef="#ctx0" brushRef="#br0" timeOffset="37567.06">10821 10203 1119 0,'0'0'268'0,"0"0"-155"15,0 0 76-15,0 0-54 16,120 12-55-16,-81-12-8 15,-4 0-14-15,-1 0-30 0,-3-11-9 16,-4 1-10-16,-8-2 0 16,-5-2 3-16,-7 2-2 15,-3-2-1 1,-4 0-3-16,0 3 3 0,0 0-9 16,-9 1 0-16,-7 6-1 15,-3 2 1-15,-6 2 9 16,-4 0-9-16,0 12 0 15,0 6-9-15,2 6 9 16,8 3 0-16,5-2 2 16,7 1-1-16,7-1 18 15,0-1-13-15,0-4 3 16,18-4 6-16,6-6 8 0,3-4 22 16,6-6 18-1,1 0-9-15,3 0-35 0,0-2-19 16,-4-8-25-16,7-8-97 15,-9 1-114-15,-6 2-453 0</inkml:trace>
  <inkml:trace contextRef="#ctx0" brushRef="#br0" timeOffset="38018.24">11342 10240 1064 0,'0'0'251'16,"0"0"-25"-16,0 0 24 15,0 0-88-15,0 0-61 16,121-7-19-16,-92-1-14 16,-2-2-19-16,-5-1-22 15,-2 0-13-15,-9-1-3 16,-2-1-1-16,-7 1 3 15,-2 0-2-15,0 3-1 16,0-2-10-16,-9 7-6 16,-9 2-3-16,-3 2-15 15,-4 0 23-15,-4 6-5 16,2 12 5-16,5 2 1 16,4 4-8-16,6-2-8 0,8 3 16 15,4-5 0-15,0 0 0 16,9-2 1-16,16-4 9 15,1-2 1-15,8-2 4 16,3-4 11-16,2-4 11 16,-1-2-6-16,-3 0-5 15,-2 0-26-15,1-4 0 16,-1-8-109-16,10-10-130 16,-10 4-280-16,-6-3-309 0</inkml:trace>
  <inkml:trace contextRef="#ctx0" brushRef="#br0" timeOffset="38533.78">11993 10122 1324 0,'0'0'338'16,"0"0"-135"-16,0 0-108 15,0 0-58-15,0 0-13 16,0 0-6-16,0 0 9 16,-113 125 1-16,106-97-2 15,7-6 5-15,0-2-9 16,0-6-7-16,9-4 17 16,2-4 8-16,5-6-9 0,-1 0 17 15,3-2 13 1,7-16-21-16,1-6-15 0,1-8-16 15,2-6 4-15,0-6-2 16,-7-3 6-16,-1-1 0 16,-8 2 12-16,-7 4-9 15,-2 4 4-15,-4 6 11 16,0 8 3-16,0 8 5 16,-4 3-15-16,0 8-7 15,-1 5-8-15,1 0-13 16,0 0-13-16,-6 22-5 15,4 8 12-15,4 8 6 16,2 0 9-16,0 0-9 16,2-2 1-16,14-6 0 0,-1-2 0 15,-1-6-1-15,-1-4-12 16,-2-3-68-16,11-4-97 16,-4-3-168-16,0-5-508 0</inkml:trace>
  <inkml:trace contextRef="#ctx0" brushRef="#br0" timeOffset="39700.08">12435 10301 1030 0,'0'0'157'0,"0"0"-49"16,0 0 58-16,0 0-36 16,0 0-2-16,0 0-14 0,0 0 10 15,126-47-17-15,-105 22 10 16,-2-4-27-16,2-3-10 15,-4-1-23-15,-1 0-15 16,-3-1-17-16,-3 0-11 16,-4-2-5-16,-2 2-2 15,-4 0 0-15,0 4-1 16,0 8 3-16,0 4-7 16,-2 8 19-16,0 3-14 15,-2 6 2-15,4 1-1 16,-5 0-8-16,2 0-13 15,-3 14-18-15,-3 13 18 16,3 9 12-16,4 9 1 0,2 3 0 16,0 4 0-16,0 1 0 15,12 1 0-15,-1-3 0 16,1-6-31-16,-1-9 7 16,-3-12 6-16,2-10 17 15,-3-8 0-15,-1-4 1 16,0-2 9-16,6 0 7 15,3-12 7-15,1-8-7 16,-3-6-4-16,3 0 3 16,-7-4-14-16,-2 3 13 0,-5 8-8 15,-2 1 13 1,0 5-1-16,-11 5-3 16,-12 7-15-16,-6 1-8 15,-6 0-19-15,-1 11-31 16,1 5-34-16,8 1-17 0,11 5-58 15,9-6-134-15,7-7-341 16</inkml:trace>
  <inkml:trace contextRef="#ctx0" brushRef="#br0" timeOffset="41666.68">13016 10118 848 0,'0'0'569'0,"0"0"-380"16,0 0 18-16,0 0-81 16,0 0-73-16,0 0-7 15,0 0-12-15,-14 32-13 16,4-11-10-16,3-3 7 15,2 0-8-15,5-4-4 16,0-2 0-16,0-2-6 16,0-2 1-16,9-2 0 15,4-5 0-15,3 2 10 16,2-3-5-16,-2 0 0 16,1 0 2-16,-3 0 2 15,1-7 14-15,-1-4 14 0,-1-1-10 16,1-4-7-16,-1-3-12 15,-2 4 0-15,-2 1 7 16,-2 5-9-16,-5 1-7 16,-2 7 11-16,0-2 6 15,0 3 10-15,0 0-6 16,0 0-14-16,0 0 1 16,0 0-2-16,0 0-6 15,0 0-1-15,0 0-5 16,-2 0 5-16,-3 4 0 15,3-1 0-15,0-2 0 16,2 1 1-16,0-2 5 16,0 0-4-16,0 0 9 15,0 0-1-15,0 0 6 0,0 0-2 16,0 0-2-16,0 0-5 16,0 0-6-16,0 0 2 15,0 0-1-15,0 0 1 16,0 0-1-16,0 0 0 15,0 0 5-15,0 0-4 16,-2 0-1-16,-3 0 13 16,0 0-2-16,-1 0-6 15,-1 0-5-15,-1 0 5 16,0 0-6-16,0 0 1 16,1 0-2-16,-5 0 1 0,4 0-1 15,-5 4-5 1,-3 3 5-16,-2 2 0 0,0 1-5 15,0 7 5-15,1-2 1 16,3 3-6-16,5 0-5 16,3 3-1-16,4-3 4 15,2-2-3-15,0 0-1 16,0-2 0-16,8-2 6 16,6-2-3-16,-1-2 9 15,0-4-7-15,1-4 7 16,1 0 2-16,-1 0 11 15,1-2-6-15,-1-10 2 16,-1-4-8-16,1 2 7 0,-3-4-8 16,-3 1 0-1,0 2 1-15,-4-2 0 0,-2 6 4 16,-2 0-4-16,2 6-1 16,-2 3 0-16,0 0 1 15,0 2-1-15,0 0-6 16,0 0-3-16,0 0-12 15,0 2-1-15,0 9 17 16,2 6 4-16,3-2 1 16,1 0 0-16,1-1-1 15,4-6 0-15,-2-2 1 16,2-4 0-16,3-2 8 16,-1 0-7-16,3-2 15 0,1-10-10 15,-1-6-4 1,2-2 8-16,0-2-8 0,0-3-1 15,-3 2 1-15,1 0-1 16,-3 5-1-16,-1 4-33 16,-6 6 1-16,-1 4 1 15,-1 4-7-15,0 0-5 16,3 0 4-16,0 0 16 16,2 0 4-16,-3 0 5 15,-1 0 4-15,-3 0 0 16,0 3 10-16,-2-3 1 15,2 0 0-15,-2 0 6 16,0 0 6-16,3 0 11 16,-1 0-8-16,-2 0-4 0,0 0 6 15,0 0 4-15,0 0 13 16,0 0 5-16,0 0-14 16,-2 0-26-16,-12 18-5 15,-1 4 5-15,1 7-6 16,3 2 6-16,7 1 0 15,4-2 0-15,0-4-1 16,7-4-8-16,10-6 8 16,8-2 0-16,1-6 0 15,6-6 0-15,3-2-4 16,1 0 5-16,2-14 1 16,-2-8 0-16,-1-2 5 15,-4-7 2-15,-4-2-7 0,-4-6 0 16,-8 2 5-1,-7-4 3-15,-5 3-7 0,-3 4 21 16,0 2 4-16,-3 6 1 16,-3 8 18-16,0 6 20 15,-1 6-8-15,5 2-12 16,-2 4-15-16,-2 0-31 16,2 16-7-16,-2 12 7 15,1 8 0-15,5 2-1 16,0 1 0-16,0-2-10 15,0-5-8-15,7-3-2 16,1-9 9-16,-2-4 3 16,-4-6 3-16,0-6 5 15,0-2-4-15,-2-2 5 16,2 0 10-16,0 0-9 0,5-2-1 16,1-16 0-16,4-4 0 15,3-5 0-15,1-3-14 16,2 4-20-16,-2 1 3 15,-3 2-9-15,-4 9 9 16,-2 4 16-16,-5 8 0 16,-2 2-13-16,0 0-8 15,0 14 12-15,-2 10 24 16,-8 2 0-16,-1 0-1 16,5 1 1-16,2-5 0 0,4 0 1 15,0-3-1 1,0 0 1-16,15-3 7 15,9-2 13-15,10-2 0 16,9-4-2-16,7-2 14 0,4-2 1 16,2-4 3-16,-3 0-15 15,-4 0-11-15,-11 0-11 16,-7 0 0-16,-11 0-7 16,-9 0-57-16,-9 0-50 15,-2 0-74-15,-17 4-194 16,-6 2-814-16</inkml:trace>
  <inkml:trace contextRef="#ctx0" brushRef="#br0" timeOffset="45483.92">7519 11035 977 0,'0'0'272'16,"0"0"-55"-16,0 0 23 15,0 0-120 1,0 0-69-16,0 0-26 0,9 0-9 15,-2 0-4-15,0 0 22 16,1-5 11-16,1 0 5 16,0-1-10-16,2-1-1 15,3-1 1-15,-1-2-3 16,0 1-4-16,1-4-8 16,-3 3-6-16,-5 5-6 15,-4-2 2-15,-2 3 3 16,0 2 13-16,-13 2-13 15,-18 0-18-15,-9 0-14 16,-11 10 13-16,-3 11 2 16,4 3 7-16,0 2-2 15,10-2-6-15,9 0 0 0,11-2-8 16,9 0-1-16,11 0-2 16,0 0-3-16,17-2 7 15,17 0-4-15,4 0 10 16,4 0-8-16,2-1 8 15,1 0-12-15,-5-1 2 16,-4 0 5-16,-5-1-4 16,-11-3 9-16,-7-2-5 15,-7-2 1-15,-6 0 5 16,-3 2 11-16,-19-1 21 16,-9 2 1-16,-5-4-11 15,-7 0-15-15,1-5 10 16,-3-3-10-16,5-1-7 15,3 0 1-15,5 0-2 0,10 0 1 16,7 0-57-16,11-1-54 16,4-7-109-16,8-1-331 15,12 0-581-15</inkml:trace>
  <inkml:trace contextRef="#ctx0" brushRef="#br0" timeOffset="45900.75">7943 11047 1307 0,'0'0'273'0,"0"0"-49"16,0 0 16-16,0 0-100 16,0 0-69-16,0 0-6 15,0 0 0-15,0-12-7 16,0 12 0-16,0 0-9 16,-7 14-16-16,-11 16-6 15,-2 8 2-15,0 8-5 16,2 4-12-16,9 2-11 0,5-2 1 15,4-1 4-15,0-5-1 16,0-4-4-16,9-8-2 16,1-4-10-16,0-8-28 15,1-4-24-15,-3-4-38 16,4-4-74-16,3-8-128 16,-1 0-277-16,-5 0-483 0</inkml:trace>
  <inkml:trace contextRef="#ctx0" brushRef="#br0" timeOffset="46149.61">7727 11318 1220 0,'0'0'298'0,"0"0"-26"16,0 0-127-16,0 0-100 15,0 0-23-15,131-39-8 16,-84 33-14-16,1-2-5 16,13 0-68-16,-12 2-123 15,-9 0-342-15</inkml:trace>
  <inkml:trace contextRef="#ctx0" brushRef="#br0" timeOffset="47318.28">8265 11311 1252 0,'0'0'327'0,"0"0"-18"0,0 0-104 15,0 0-118 1,0 0-43-16,0 0-8 0,0 0-14 16,2-4 5-1,-2 7-17-15,0 19-9 0,0 7 15 16,-4 6-10-16,4 3-6 15,0-4 0-15,2-4-2 16,19-8 2-16,1-6 0 16,7-8 0-16,0-6 0 15,5-2 0-15,3 0 11 16,1-16-11-16,3-4 6 16,-6-2-5-16,-1-4 0 15,-10 0 9-15,-7 2-9 16,-8-1 13-16,-1 7-14 15,-6 7 11-15,-2 3-4 0,0 4-7 16,0 4-8 0,0 0-14-16,0 0-11 0,0 18-14 15,0 4 23-15,2 2-11 16,11 0-4-16,3-4 20 16,1-6 18-16,4-4 0 15,-1-6 1-15,-1-4 6 16,6 0 0-16,4 0 4 15,4-12 6-15,3-4-1 16,5-4 1-16,-1-2-14 16,-1 0 7-16,-5 1-9 15,-7 2-1-15,-7 2-36 0,-7 3-3 16,-5 6 5-16,-2 0 13 16,-4 6 22-16,0 1-1 15,-2-2 1-15,0 3 4 16,0-1-3-16,0 1 0 15,0-3 13-15,2-1 7 16,-2 0 3-16,0 0 5 16,2 1 7-16,-2-4 8 15,0 5-3-15,0 0 16 16,0 0-17-16,0 2-15 16,-8 0-7-16,-8 0-18 15,-7 13-12-15,2 6-4 16,0 5 2-16,3 1 8 15,9 1 5-15,7-2-20 16,2-4 6-16,0-4-7 0,4-2 6 16,10-4 15-16,-1-4 0 15,3-2 1-15,2-2 0 16,0-2 10-16,1 0 3 16,2-6 13-16,1-12 8 15,0-4-2-15,0-6 4 16,1-6-15-16,0-3 3 15,-4-5-14-15,-3-4 4 16,-5 0-13-16,-5 4-1 16,-4 2 1-16,-2 8 7 15,0 8-7-15,0 3 0 16,0 10 5-16,0 4-4 16,-2 3 14-16,0 4-10 0,0 0-6 15,0 0-13 1,-3 0-3-16,1 0-4 0,-4 17 4 15,-2 7 10-15,1 6 5 16,3 6 0-16,4 6 1 16,2-2-7-16,0 2 7 15,2 0-7-15,13-2 6 16,1-3 2-16,1-5-2 16,1-6-2-16,-5-6-3 15,4-4-13-15,-5-4-11 16,2-2-41-16,8-6-59 15,-4-4-114-15,-2 0-403 0</inkml:trace>
  <inkml:trace contextRef="#ctx0" brushRef="#br0" timeOffset="48374.67">9638 11354 1194 0,'0'0'246'0,"0"0"45"16,0 0-66-16,0 0-96 15,0 0-61-15,0 0-31 0,0 0-22 16,121-49 5-1,-113 41 1-15,-3 3-2 0,-3-2 9 16,-2 3-7-16,0 1 13 16,0-2-23-16,-13 5-11 15,-6 0-26-15,-2 0 4 16,-4 8 10-16,0 11 6 16,5 4-14-16,7 1-3 15,7 2-12-15,6 1 25 16,0-5-1-16,2-2 10 15,11-4 0-15,5-2-1 16,-1-6 2-16,4-4 0 16,-1-4 11-16,-3 0 12 0,4 0 22 15,-1-4 1-15,2-12-5 16,2-4-2-16,5-5-19 16,0 0-2-16,0-5-9 15,0 2-2-15,-2 3-6 16,-5 6-1-16,-2 2-1 15,-1 7-12-15,-6 6-4 16,0 4-5-16,-2 0-6 16,2 6 4-16,1 16 9 15,-1 4 14-15,-1 5 1 16,1-4 0-16,-5-2 0 16,0-7 6-16,-4-8-6 15,-2-6-1-15,0-2 1 16,-2-2 11-16,3 0 16 15,-3 0 20-15,4 0-4 0,0-10-7 16,5-7-29-16,3-2-7 16,1-3-13-16,3 4-12 15,-1 1-5-15,-1 7 3 16,-4 6-11-16,-1 4 1 16,3 0 10-16,1 4 14 15,1 10 6-15,1 3 7 16,1-3 0-16,3-2 0 15,2-2 0-15,3-6 0 16,0-4 1-16,5 0 5 0,0-3-4 16,2-12 4-1,-2-7-6-15,-2-5 1 0,-2 1 5 16,-10-4 7-16,-3 0 4 16,-8-2 15-16,-4-2 4 15,0-2-12-15,0 2-2 16,-2 4-4-16,-4 6 4 15,1 7-3-15,2 8 2 16,3 7-21-16,-2 2-6 16,2 0-18-16,-2 18-13 15,-3 12 36-15,5 6 1 16,0 6 0-16,0 0 1 16,0-4 5-16,0-2-6 15,7-4 1-15,3-6 0 16,-4-2-1-16,0-6 2 0,1-3 4 15,0-5-6-15,0-2 1 16,-1-2-1-16,1-2-55 16,-1-4-65-16,-3 0-56 15,-3 0-64-15,0-14-274 16,-16 0-235-16</inkml:trace>
  <inkml:trace contextRef="#ctx0" brushRef="#br0" timeOffset="48565.71">10513 11281 568 0,'0'0'588'16,"0"0"-384"0,0 0 47-16,0 0-77 0,121-46-73 15,-86 36-41-15,4 0-49 16,-4 0-11-16,5-8-114 15,-9 2-291-15,-6 0-879 0</inkml:trace>
  <inkml:trace contextRef="#ctx0" brushRef="#br0" timeOffset="49910.44">11180 11145 80 0,'0'0'353'0,"0"0"-151"16,0 0-10-16,0 0-45 0,0 0-44 15,0 0 7 1,0 0 10-16,0 0 3 0,0 0 20 15,0 0 1-15,0 0-8 16,0 0-13-16,0 0-7 16,0 0-26-16,0 0-9 15,0 0-18-15,0 0-5 16,0 0-13-16,0 0-5 16,0 0-5-16,0 0 0 15,0 0-7-15,0 0-19 16,0 2-9-16,0 12 0 15,0 8 2-15,0 4 29 16,0 6-13-16,0-2-5 16,0 2-11-16,0-3 4 15,0-6-6-15,4-5-23 16,-2-1-41-16,-2-7-56 0,0-5-63 16,0-5-89-16,0 0-254 15,0 0-260-15</inkml:trace>
  <inkml:trace contextRef="#ctx0" brushRef="#br0" timeOffset="50300.43">11035 11201 918 0,'0'0'259'16,"0"0"-49"-16,0 0-41 15,0 0-32-15,0 0-29 16,125-18 2-16,-89 18-18 16,0 4-34-16,-3 10 3 15,0 4-2-15,-2 6-9 16,1 0-9-16,-8 2 1 16,-4 4-19-16,-6-2-14 15,-8 3-3-15,-6-1 3 16,0-2 1-16,0-4-2 15,-20 0-1-15,-4-4 18 16,-5-4-1-16,-4-2-2 16,-2-2-8-16,2-4-5 0,4-2-8 15,3-4 0-15,8-2 18 16,5 0-19-16,5 0-12 16,6 0-83-16,2-10-99 15,12-14-60-15,14 0-305 16,3 4-416-16</inkml:trace>
  <inkml:trace contextRef="#ctx0" brushRef="#br0" timeOffset="51000.46">11619 11354 1174 0,'0'0'374'0,"0"0"-128"0,0 0-35 16,0 0-113-16,0 0-68 16,0 0-9-16,0 0 5 15,-109 68-2-15,91-48 8 16,7-2-10-16,4-2-2 16,7-4-14-16,0-2 2 15,0-4 1-15,0-4 5 16,9-2 0-16,4 0 1 15,5-2 3-15,0-12-5 16,2-4-12-16,-2 0 1 0,-5 0-2 16,1 4 0-1,-7 4-1-15,-1 2 0 16,-4 5 0-16,0 3-9 16,3 0-23-16,1 7 7 0,2 8 20 15,0 4 5-15,3-1 1 16,1-4 0-16,-2-2 1 15,1-6-1-15,1-4 1 16,1-2 0-16,-1 0 11 16,1-4 6-16,5-14-6 15,-1-6-2-15,1-2 8 16,2-2-8-16,-2-5-4 16,0 1 12-16,-3 0-2 15,-1-2-14-15,-3 0 7 16,-2 0-2-16,-3 4-7 0,0 4 1 15,-4 10 0-15,-2 6 27 16,0 6 3-16,0 4-21 16,0 0-10-16,0 2-19 15,-2 16 15-15,-8 8 4 16,-1 6 20-16,3 4-8 16,5 2 8-16,3 1 6 15,0-2 0-15,0-2-1 16,7-3-7-16,6-4-6 15,1-6-12-15,1-4 21 16,-4-4-4-16,2-4-1 16,3-4-7-16,0-6-9 15,2 0-40-15,8-2-102 0,-4-16-129 16,-3 0-400-16</inkml:trace>
  <inkml:trace contextRef="#ctx0" brushRef="#br0" timeOffset="51190.63">11893 11283 1230 0,'0'0'216'0,"0"0"55"16,0 0-28-16,0 0-132 15,149-16-65-15,-102 12-46 16,0 1-11-16,11-6-126 15,-9 3-198-15,-11 0-312 0</inkml:trace>
  <inkml:trace contextRef="#ctx0" brushRef="#br0" timeOffset="51587.41">12287 11241 836 0,'0'0'324'0,"0"0"-121"16,0 0 19-16,0 0-49 16,0 0-47-16,0 0-16 15,-111 117-22-15,98-93-28 16,6-5-26-16,3-1-9 16,4-3-13-16,0-5 13 0,0-4-4 15,0-4 3-15,4-2 17 16,7 0 6-16,5 0-4 15,1-6-11-15,6-10-18 16,-1-4-7-16,-2 0-7 16,-2-1-2-16,-5 7 2 15,-3 6-1-15,-4 7 1 16,-2 1-14-16,1 0 3 16,3 14 11-16,2 9 32 15,5 4-11-15,1 0-11 16,3-2-10-16,6-5-8 15,0-6-29-15,4-6-45 0,2-8-73 16,-4 0-148 0,-14 0-514-16</inkml:trace>
  <inkml:trace contextRef="#ctx0" brushRef="#br0" timeOffset="52817.47">7806 12314 770 0,'0'0'172'0,"0"0"-26"16,0 0 94 0,0 0-35-16,0 0-28 0,0 0-31 15,147-10-43-15,-115-2-26 16,-3 0-22-16,-5 0-14 15,-3 0-13-15,-10 0-3 16,-5 2 2-16,-6 2-2 16,0 0-11-16,-4 0-14 15,-19 2-30-15,-10 4 20 16,-9 2 2-16,-8 0 1 16,0 2 6-16,0 14 2 15,1 4 4-15,5 0-5 16,4 4 1-16,7-2-1 0,8 2 0 15,7 2 7-15,13-2-2 16,5 0-5-16,5 0 0 16,24 1 0-16,8 1 7 15,9-1-6-15,0 1 0 16,3-3 4-16,-7-1-5 16,-3-4 0-16,-13-2-1 15,-6-2 0-15,-9 0-5 16,-8-2-1-16,-3 2 1 15,0-2 5-15,-10 0 0 16,-11 0-11-16,-10-2 4 16,-4-2-29-16,-7-4 22 0,-2-2 14 15,-3-2 1-15,1 0 0 16,1 0 14-16,5-2-3 16,6-4-5-16,10 4-6 15,8 0-1-15,9 2-9 16,7-2-77-16,2-2-117 15,17 0-189-15,3-2-253 0</inkml:trace>
  <inkml:trace contextRef="#ctx0" brushRef="#br0" timeOffset="54134.41">8439 12507 1277 0,'0'0'254'16,"0"0"15"-16,0 0-74 16,0 0-113-16,0 0-36 15,0 0-17-15,-131 5-14 16,98 16-3-16,2 1-6 15,4 0-6-15,4 2 1 16,10-4 15-16,4-2-10 16,7-4-6-16,2-4-1 0,0-4-6 15,6-4 7 1,12-2 0-16,5 0 9 0,4-4 2 16,2-12-9-16,0-4-2 15,-3-2-7-15,-2 0 6 16,-3 0-1-16,-4 1-8 15,-7 7-17-15,-4 6 20 16,-4 7-14-16,-2 1-11 16,0 0-14-16,0 18 30 15,2 4 16-15,5 2 1 16,5 2-1-16,3-4 1 16,5-4-1-16,-1-6 1 15,6-8 0-15,-2-4 0 16,-1 0 5-16,3-6 21 0,-3-12 11 15,4-4 0-15,1-4-14 16,2-7-12-16,-2 0 0 16,-2-2-1-16,-6-2-2 15,-3 1-8-15,-3 1 0 16,-6-1 0-16,-2 4 1 16,-5 2 5-16,0 2-7 15,0 2 3-15,0 8 3 16,-7 4 6-16,2 6-11 15,1 5-1-15,0 3-7 16,-3 0-20-16,-2 13 15 16,-6 13 12-16,1 8 8 15,3 6-7-15,7 4 8 0,4 2 4 16,0 3-4 0,6-3 2-16,14 0-5 0,3-6-6 15,3-6 1-15,1-6 14 16,0-8-15-16,-3-6 6 15,3-8 8-15,0-4 2 16,2-2 0-16,0 0 6 16,4-8-2-16,1-8-6 15,1-4-6-15,1-4-2 16,-3 0-6-16,-2-1 1 16,-6 2 0-16,-8 0 0 15,-5 4 5-15,-6 2-6 16,-3 5-2-16,-3 2 2 0,0 5-1 15,0 0 0 1,0 3-14-16,0 2 15 0,-3 0 0 16,-7 0-9-16,0 11-9 15,-1 7 3-15,5 1 2 16,1 6 6-16,5 0-1 16,0 0-4-16,7-1 5 15,10-4 0-15,1-4 6 16,3-4 1-16,-2-4 0 15,2-6 2-15,1-2 8 16,3 0 3-16,-1-4 10 16,5-12-6-16,-2-2 1 0,2-6 1 15,0-3-8 1,-5-2-1-16,-1 0-9 0,-8 1-1 16,-2 5 6-1,-4 5-6-15,-4 1 1 0,-1 5 0 16,-4 2 0-16,2 6 6 15,-2 0-6-15,0 4 1 16,2 0-2-16,1 0-5 16,-1 0-5-16,7 6 4 15,4 10 6-15,6 6 16 16,2 4-4-16,6 2-2 16,2 1-2-16,2-1-8 15,-4-5 12-15,-2-2 45 16,-5-3 7-16,-9-8 1 15,-5-2-14-15,-6-4-6 0,0 2 5 16,-15 0-17-16,-23 4 6 16,-17 2-39-16,-19 2-105 15,-9-4-81 1,-39-2-83-16,19-2-127 0,14-4-746 0</inkml:trace>
  <inkml:trace contextRef="#ctx0" brushRef="#br0" timeOffset="66368.47">19246 6595 332 0,'0'0'211'16,"0"0"-71"-16,0 0-12 15,0 0-25-15,0 0-28 16,0-16 27-16,0 14-34 16,0 0-7-16,0 0 0 15,0 0 1-15,0 2 4 16,0-2 5-16,0 2 13 15,0-2 5-15,0 2-3 16,0-2-13-16,0 0-6 0,0 2-14 16,0-2-5-16,0 0-6 15,0 2-8-15,0 0-1 16,0 0-10-16,0 0-5 16,0 0 1-16,0 0-1 15,0 0-9-15,0 0-2 16,0 0-6-16,0 0-1 15,0 0 1-15,0 0 0 16,0 0-1-16,0 0-9 16,0 0-19-16,0 0-30 15,0 0-50-15,0 0-170 16,-11 0-451-16</inkml:trace>
  <inkml:trace contextRef="#ctx0" brushRef="#br0" timeOffset="67219.5">19232 6567 537 0,'0'0'228'0,"0"0"-97"16,0 0-19-16,0 0-13 16,0 0 10-16,0 0-14 15,0 0-13-15,0-10-5 16,0 10 5-16,0 0 12 15,0 0 5-15,0 0-9 16,0 0-12-16,0 0-15 16,0 0-25-16,0 0-13 15,0 4-6-15,0 12 6 16,9 6 56-16,2 6-35 16,5 0-17-16,4 2-16 15,0-2-5-15,3 1-2 16,-4-4-5-16,4-3-1 15,-3-4-58-15,-5-1-53 0,1-7-116 16,-3-6-90-16,-4-2-87 16,-2-2-422-16</inkml:trace>
  <inkml:trace contextRef="#ctx0" brushRef="#br0" timeOffset="67518.14">19464 6621 474 0,'0'0'654'15,"0"0"-418"-15,0 0-59 16,0 0-37-16,0 0-3 0,0 0-14 16,0 0-33-16,0-4-41 15,0 18-27-15,0 8 66 16,0 10 16-16,-2 3-48 15,-5 2-25-15,5 3-13 16,0-1-9-16,2-3-2 16,0-4-1-16,0-2-6 15,0-4-22-15,0-4-35 16,-2-2-57-16,-8 2-68 16,4-4-120-16,-3-6-257 0</inkml:trace>
  <inkml:trace contextRef="#ctx0" brushRef="#br0" timeOffset="68199.78">19774 6739 867 0,'0'0'291'0,"0"0"-140"16,0 0-19-16,0 0 16 15,0 0-11-15,0 0-28 16,0 0-28-16,-65 54-17 0,52-22-2 16,3 1-14-16,4-1-20 15,4-2-15-15,2-2-2 16,0-4-10-16,0-4 0 16,13-4 5-16,1-4 1 15,1-4 1-15,1-6 2 16,1-2 1-16,4 0 2 15,-1 0 0-15,-3-10-3 16,1-6 8-16,-2-2 9 16,-3-2-2-16,-4-2 0 15,-2 2-4-15,-3 0 8 16,-4 2-9-16,0 4-10 0,-2 0-3 16,-11 2-7-16,-3 2-23 15,-2 3-48-15,-2 6 1 16,1 1-24-16,-2 0-57 15,1 1-69-15,5 10-122 16,5-5-244-16</inkml:trace>
  <inkml:trace contextRef="#ctx0" brushRef="#br0" timeOffset="68950.33">20166 6792 975 0,'0'0'369'0,"0"0"-172"16,0 0-86-16,0 0 0 15,0 0 15-15,0 0-21 16,0 0-39-16,-4-7-21 16,4 7-20-16,0 0-10 15,-3 0-15-15,0 17 1 16,-1 5 21-16,2 6 3 0,2 0-13 16,0 0-4-1,0-4-8-15,4-4 2 0,8-4 6 16,1-4-8-16,1-4 1 15,1-6 6-15,-1-2-1 16,1 0 0-16,3 0 7 16,2-8-4-16,0-8 2 15,0-2-5-15,0-4 7 16,0 0 2-16,-2-2-6 16,-2 0-8-16,-6 4 2 15,0 4-2-15,-6 3 7 16,1 3-7-16,-5 5 5 15,2-2-6-15,-2 4 1 16,0 0-1-16,0 3 0 16,0 0-1-16,0 0-10 0,0 0 5 15,0 0-10-15,0 0-7 16,0 6 8-16,0 12 5 16,0 3 10-16,0 2 1 15,0 2-1-15,0-3 0 16,2-2 1-16,4-2-1 15,2-4 0-15,-2-4 1 16,1-4-1-16,-1 0 2 16,1-2-2-16,2-2 1 15,2 0 7-15,3-2-8 16,1 0 18-16,8 0-8 16,-2 0 2-16,8-10-10 0,0-2-2 15,0 0 0-15,0 0-4 16,-2 0-38-16,-2-4-67 15,-10 4-118-15,-8 2-374 0</inkml:trace>
  <inkml:trace contextRef="#ctx0" brushRef="#br0" timeOffset="69601.33">20950 6537 859 0,'0'0'236'15,"0"0"-110"-15,0 0-6 16,0 0 35-16,0 0-6 16,0 0-44-16,0 0-32 15,-5-12-22-15,5 12 3 16,0 0 0-16,0 0 3 16,0 0 2-16,0 0-6 15,0 0 5-15,0 0-7 16,0 0-3-16,0 0-2 15,0 0 8-15,0 0-11 16,0 0-8-16,0 0-14 16,0 4-21-16,0 22 0 0,0 14 15 15,5 12 34-15,4 12-22 16,0 4 7-16,0-4-22 16,1-3-11-16,2-9 0 15,-1-10 0-15,3-8-1 16,-3-10 0-16,-3-8-31 15,0-4-45-15,-2-6-62 16,-4-4-75-16,-2-2-81 16,0-10-70-16,0-8-496 0</inkml:trace>
  <inkml:trace contextRef="#ctx0" brushRef="#br0" timeOffset="69795.16">20843 6815 781 0,'0'0'343'0,"0"0"-139"15,0 0-21-15,0 0-14 16,144-40-3-16,-101 32-49 16,-3 2-70-16,-2 2-47 15,9-1-57-15,-14 0-174 16,-6 0-328-16</inkml:trace>
  <inkml:trace contextRef="#ctx0" brushRef="#br0" timeOffset="71067.89">21340 6852 1219 0,'0'0'315'0,"0"0"-192"16,0 0-57-16,0 0 38 16,0 0 30-16,0 0-31 0,0 0-52 15,9 10-49 1,-5 0 12-16,3 8-11 0,4 4 28 15,0 4-14 1,3-2-10-16,1-2 0 0,1-4-6 16,1-4 5-16,2-4-4 15,-2-6 12-15,3-2-12 16,3-2 11-16,-1 0-5 16,2-4 3-16,-1-10-9 15,-1-2 5-15,-2-2-5 16,-2-2 3-16,-7-2-4 15,-2 4 4-15,-4 0-4 16,-5 6 1-16,0 4 4 16,0 4-6-16,0 2 9 15,0 2 0-15,0 0-9 0,0 0-6 16,0 0-16-16,0 0-5 16,2 14 18-16,0 6 9 15,2 0 0-15,3-2 0 16,2 0 1-16,0-4-1 15,-1-4 0-15,4-2 1 16,-3-4 0-16,0-2 9 16,4-2-1-16,0 0 11 15,8-4-3-15,-2-12 0 16,4-2-16-16,-1-4 6 16,1-4 2-16,-6 0-8 15,-1-4 0-15,-5-3 5 16,-2 1-6-16,-7-4 0 15,-2 0 0-15,0-2 0 16,0 2 0-16,0 4-1 0,-2 2 1 16,-5 6 0-16,1 6 0 15,-1 4 1-15,2 4 1 16,3 6-1-16,0 0 0 16,2 4-1-16,0 0-1 15,-3 0-21-15,3 16-5 16,0 12 21-16,0 8 6 15,0 4 0-15,3 4 6 16,11 1-4-16,1-2-1 16,5 0-1-16,0-6 0 0,2 0-7 15,1-5-11 1,-3-8 18-16,1-6 1 16,2-6 0-16,0-8 5 0,1-4 6 15,0 0-11 1,-4-2 8-16,1-12 0 0,-6-4-2 15,-3-4-7-15,-8-2-31 16,-4 0-22-16,0 1 13 16,0 5 2-16,0 7 18 15,-2 4 10-15,2 6 4 16,0 1-9-16,0-3-29 16,8 3-11-16,15-1 28 15,1-2 17-15,3 0 10 16,-3-4 0-16,-1 2 0 15,-6-1 6-15,-1-5 11 0,-3 1 24 16,-3 1 9 0,-4-1-3-16,-4-3-6 0,-2 5-2 15,0 0-5 1,0 4-12-16,-10 2 0 0,-11 2-22 16,-1 0 0-16,-5 18-3 15,3 9 2-15,6 3-5 16,5 2 6-16,10 1 1 15,3 0-1-15,0-5-1 16,18-2 0-16,7-4 0 16,2-6 1-16,4-4 0 15,2-6 19-15,-2-4 12 16,3-2 9-16,-1 0 8 0,2-10-20 16,-3-4-10-1,-1-4-11-15,-4 0-7 0,-7-2-45 16,-3-12-82-16,-5 6-131 15,-5 0-394-15</inkml:trace>
  <inkml:trace contextRef="#ctx0" brushRef="#br0" timeOffset="72317.27">23265 6591 907 0,'0'0'590'0,"0"0"-487"16,0 0-77-16,0 0 116 15,0 0-33-15,78 122-28 16,-53-83-21-16,-4 1-22 16,2-4-18-16,-1-4-8 15,-1-4-1-15,-4-8-3 16,-1-4-7-16,-5-6 8 16,-2-4 0-16,-2-4 4 15,-1-2 30-15,1 0 31 0,4 0 7 16,5-14-2-1,1-10-32-15,1-4-4 0,1-5-10 16,-2 0-11-16,-1-2-13 16,-3 3-1-16,-5 6-7 15,0 6 7-15,-4 7-1 16,-2 4-6-16,-2 3 7 16,3 2-7-16,-3 2-1 15,0 2-8-15,0 0-41 16,0 0-90-16,0-2-100 15,0 0-316-15,0-2-747 0</inkml:trace>
  <inkml:trace contextRef="#ctx0" brushRef="#br0" timeOffset="72563.34">23904 6625 1497 0,'0'0'297'15,"0"0"-198"-15,0 0 28 16,0 0-13-16,31 106-37 16,-17-76-27-16,1-2-28 15,2-2-10-15,-5-3-12 16,-1-5-65-16,-3-4-86 15,-4-6-140-15,-4-4-297 0</inkml:trace>
  <inkml:trace contextRef="#ctx0" brushRef="#br0" timeOffset="72817.89">23811 6410 1528 0,'0'0'344'0,"0"0"-200"16,0 0-52-16,0 0-18 15,0 0-21-15,0 0-53 16,0 0-30-16,37 8-64 15,-16 5-130-15,-3-3-391 0</inkml:trace>
  <inkml:trace contextRef="#ctx0" brushRef="#br0" timeOffset="74168.62">24484 6625 1069 0,'0'0'583'0,"0"0"-442"15,0 0-89-15,0 0-35 16,0 0 32-16,0 0 15 15,0 0-10-15,-107 6-10 16,78 10 12-16,2 6-24 16,-2 4 4-16,2 4-1 15,5 2-10-15,7-1-13 16,7-1-4-16,6-2-8 16,2-2-6-16,8-6 0 0,15-2 5 15,9-8 0 1,4-4 1-16,2-6 1 0,2 0-1 15,-3 0 6-15,0-14 2 16,-4-4-7-16,-7-4 9 16,-1-4-2-16,-9-2 18 15,-6-5-11-15,-5 0-6 16,-3-4 0-16,-2-1 0 16,0-2-9-16,0 0 0 15,0-2 6-15,0 0-6 16,0 1 0-16,0 4 0 15,0 5 1-15,0 6 6 0,-4 5 5 16,1 6 12-16,-1 4 6 16,2 3 1-16,0 6-6 15,2 0-4-15,0 2-20 16,0 0-1-16,0 0 0 16,0 0-16-16,0 14-11 15,0 13 12-15,0 13 14 16,0 8 1-16,0 8 0 15,8 2 8-15,6 0-8 16,4-2 0-16,2-4 1 16,3-8-1-16,0-8-12 15,2-7-3-15,0-9-3 16,2-8 9-16,2-6 5 16,4-4 4-16,0-2 7 15,1 0-6-15,-3-11 8 0,0-8-8 16,-4-3 12-1,-5-5-7-15,-2 0-6 0,-6-1-22 16,-3 1 11-16,-7 5 10 16,-4 6 0-16,0 4 1 15,0 8-6-15,-15 4 0 16,-6 0-13-16,-3 4 9 16,-1 18-1-16,3 4 1 15,6 3 4-15,5 0 5 16,11 2-5-16,0-4-2 15,0 0-4-15,20-5-4 16,5-4 4-16,1-4 6 16,8-6 6-16,3-6-1 0,4-2 2 15,3 0 0 1,4-6 8-16,-2-10 9 0,-1-4-8 16,-1-4 3-16,-6-5 4 15,-2 4-3-15,-8-1 0 16,-7 1-8-16,-7 3-5 15,-6 6 1-15,-3 4 4 16,-3 2-5-16,-2 5 0 16,0-2 6-16,0 3-7 15,0 2-1-15,0 2-9 16,0 0-3-16,-5 0-5 16,-5 0 3-16,-4 0 0 0,-4 2 14 15,0 9 0 1,0 4-8-16,1 3 8 0,3 4-7 15,3 4 8-15,7 2 1 16,4 3 0-16,0-3-1 16,4-2-9-16,14-4 0 15,2-2 8-15,7-6 0 16,-1-6 0-16,3-4 1 16,0-4 0-16,0 0 8 15,-2-2 12-15,-3-12 4 16,1-6 7-16,-5-2 3 15,-3-6-10-15,-3-3 1 16,-7-1 4-16,-7 2-10 0,0 2-1 16,-11 6 11-1,-12 4 0-15,-8 6-22 0,-2 6-5 16,-7 4-2-16,-5 2-2 16,1 0-47-16,1 6-59 15,-10 18-67-15,12-2-300 16,6-4-786-16</inkml:trace>
  <inkml:trace contextRef="#ctx0" brushRef="#br0" timeOffset="88584.65">7606 13619 766 0,'0'0'266'0,"0"0"9"16,0 0-59 0,0 0-39-16,0 0-56 0,-11-26-26 15,11 22-17-15,0 1-2 16,0-1 2-16,0 1-10 16,0 3-9-16,0 0-12 15,0 0-7-15,0 0 0 16,0 0-12-16,0 10-9 15,0 19 13-15,5 12 78 16,5 9-21-16,1 7-50 16,5-5-24-16,-1-2 3 15,2-4-17-15,-5-6 5 16,2-5-6-16,-7-12 0 16,-1-5-12-16,-1-5 0 0,-5-9-6 15,0-3-18 1,0 2-16-16,0-3-33 0,0 0-20 15,0 0 4-15,0-8 13 16,-5-13-78-16,-8-8 6 16,-1-10 59-16,-1-3 60 15,-1-4 35-15,3-2 6 16,5-2 1-16,0 0 5 16,6 1 7-16,2 2 6 15,0-2-9-15,5 3 22 16,15 0-10-16,5 4 0 15,6 4-7-15,2 6 19 16,3 6-15-16,-1 8 9 0,-4 5 11 16,-2 13-2-16,-8 0-15 15,-8 17-21-15,-8 19 27 16,-5 12 10-16,0 8-14 16,-18 0 4-16,-9-2-28 15,0-6-7-15,-2-11-32 16,0-10 16-16,5-6 8 15,4-7 8-15,1-8 1 16,7-4-2-16,3 0 8 16,1-2 8-16,6 0 8 15,2 0 0-15,0 0-3 16,0 0-13-16,0 0 0 16,19 2 20-16,5 4 18 0,3 6 18 15,4 4-28 1,0 4-22-16,3 2-6 0,-3 2-80 15,9 8-91 1,-9-4-232-16,-6-8-477 0</inkml:trace>
  <inkml:trace contextRef="#ctx0" brushRef="#br0" timeOffset="89252">8196 13756 937 0,'0'0'327'15,"0"0"1"-15,0 0-121 0,0 0-67 16,0 0-62 0,0 0-37-16,0 0-41 0,-26 12 23 15,1 14-8 1,-3 4 1-16,1 2-2 0,7-2 8 15,7-4-12-15,5-4-9 16,6-6 0-16,2-4-1 16,0-2-8-16,0-6-1 15,12-1 2-15,5-3 6 16,1 0 2-16,7-15 4 16,-1-5 8-16,3-6 11 15,-1 0-10-15,-3 0-8 16,-6 2-6-16,-5 6 0 15,-3 6-1-15,-7 6 1 0,0 6-37 16,-2 0 22-16,0 6-5 16,0 14 20-16,0 6 9 15,0 2-8-15,0 0 0 16,2-3-1-16,8-7 0 16,0-4-14-16,1-6 0 15,1-7 13-15,-1-1-15 16,2 0 16-16,3-8 25 15,4-12 23-15,2-4-28 16,-2-4-7-16,3-2-6 16,-6 2-7-16,-3 2-7 15,-3 8-2-15,-5 6 2 16,-4 8-24-16,-2 4 30 0,0 0-1 16,0 24 2-1,0 6 15-15,0 8 11 0,0 2-14 16,0-4-3-16,0-4-7 15,14-6-2-15,1-5 0 16,-1-7 0-16,1-9-1 16,-1-5-18-16,-1 0-20 15,3-1-54-15,-3-25-67 16,-2-5-351-16,-6 5-638 0</inkml:trace>
  <inkml:trace contextRef="#ctx0" brushRef="#br0" timeOffset="89439.02">8571 13469 1397 0,'0'0'484'16,"0"0"-242"-16,0 0-152 15,0 0-90-15,0 0-93 16,0 0-54-16,0 0-137 15,26 77-236-15</inkml:trace>
  <inkml:trace contextRef="#ctx0" brushRef="#br0" timeOffset="90740.78">8682 13918 887 0,'0'0'386'0,"0"0"-58"16,0 0-150-16,0 0-56 15,0 0-36-15,0 0-27 16,107-122-14-16,-85 84-17 16,-1-2 39-16,-4-5-34 15,-1-1-15-15,-3-4-17 16,-1 0 0-16,-4-4-1 15,-3 2-11-15,-3 4 4 16,-2 8-3-16,0 10 10 0,0 10 7 16,0 9 23-16,0 11-5 15,0 0-25-15,-4 26-27 16,-9 21 27-16,-1 15 16 16,1 8-1-16,5 4-2 15,8-2-3-15,0-5-1 16,0-7-7-16,14-4-2 15,-1-14 0-15,1-8 1 16,-3-12-1-16,-2-8 0 16,0-8-1-16,2-6 1 15,0 0 8-15,7-12 34 16,2-10 4-16,2-8-23 16,0 0-23-16,-1-2-29 15,-4 8-5-15,-5 6 3 16,-8 8 13-16,-2 8-23 0,-2 2 18 15,0 10-2-15,0 16 25 16,0 6 0-16,5 2 0 16,1-2 0-16,8-4-16 15,-1-6 6-15,5-8-8 16,-3-4 6-16,4-5 11 16,-4-5-17-16,3 0 15 15,-1-7 3-15,1-11 15 16,1-4 7-16,-4 0-6 15,-1-2-1-15,-4 6-9 16,-3 4-6-16,-3 6-6 16,-2 4-7-16,1 4-27 0,0 0 21 15,3 0 4-15,1 4 15 16,-1 2 0-16,3 0 0 16,-2 0-14-16,-2-2 3 15,-1-4 4-15,0 0-2 16,-2 0 2-16,3 0 7 15,-3-2 31-15,3-10-2 16,-1-2-16-16,1-4 4 16,-3-2 5-16,-2 0-22 15,0-4 11-15,0 0-11 16,0 2-8-16,0 0-5 16,0 4 0-16,0 4-8 15,-4 1 9-15,-1 5 3 0,3 4 8 16,2 0 0-16,0 4 1 15,0 0-2-15,0 0 1 16,0 0-11-16,0 4 1 16,0 12 11-16,0 1 0 15,0 1 0-15,0-3 0 16,0 2 0-16,0-6 0 16,4 2 0-16,-1-5 0 15,-1-2 1-15,2 0-1 16,-2 0 6-16,2 0 6 15,1 4-1-15,-1 2 1 16,1 4 1-16,0 2 1 16,-1-6-7-16,0 0-6 0,3-2 1 15,0-4-2-15,-2-2 1 16,1-4 8-16,1 0-8 16,-1 0 5-16,1 0 7 15,2 0 8-15,0-2 8 16,2-10-12-16,2-4 9 15,0-4 1-15,1 0-9 16,-1-6-10-16,1-1-8 16,-1 2 0-16,-2-4 12 15,3 3 1-15,-3 2-13 16,-2 1 0-16,0 0 0 16,-5 5 15-16,-2 0 3 15,-2 6-5-15,0 2 6 16,0 4-10-16,-2 0-9 15,-9 2 0-15,-3 2-31 0,-1 2-9 16,-1 0-24-16,-1 0-27 16,-1 4-46-16,-5 8-117 15,6-2-286-15,3-2-551 0</inkml:trace>
  <inkml:trace contextRef="#ctx0" brushRef="#br0" timeOffset="91871.63">9827 13618 1230 0,'0'0'331'15,"0"0"-144"-15,0 0-120 16,0 0-16-16,0 0 2 16,0 0-22-16,0 0-9 15,-39 32 16-15,27-14 5 16,3-2-19-16,5 0-6 0,4-4-17 15,0-2 0-15,0-2-1 16,0-4-9-16,0-4 3 16,4 0 6-16,10 0 28 15,3-2 15-15,4-12-18 16,1-4-9-16,-2 0-16 16,-2 0 1-16,-5 1-1 15,-3 6 2-15,-6 2 7 16,-2 8-9-16,-2 1 0 15,0 0-6-15,0 10-10 16,0 9 16-16,0 6 0 16,0 0-13-16,0-3-19 15,9-1-4-15,7-7-17 0,1-6 17 16,3-6 10 0,-2-2 11-16,2 0 15 0,0-6 7 15,2-10 8-15,1-2 3 16,-1-5-9-16,-3 1 3 15,2-1-1-15,-5 0-11 16,-3 5 0-16,-4 4 0 16,-2 6 0-16,-5 4-6 15,0 4 6-15,-2 0 0 16,2 14 0-16,1 12 10 16,3 6 3-16,3 3-13 15,5-3 0-15,-1-2-12 16,3-8-3-16,-3-4 14 15,1-10 1-15,-4-6 0 0,1-2 9 16,5 0 32-16,1-8 2 16,6-10-8-16,4-6-18 15,4-6-16-15,0-2 15 16,-2 0-16-16,0-3 0 16,-4 5-26-16,-8 6 25 15,-3 10 1-15,-7 4 0 16,-5 10-21-16,-2 0 21 15,0 5 13-15,0 17 18 16,0 11 27-16,-5 6-25 16,-1 5-19-16,6 4-5 15,0 2-9-15,0 4 0 16,0 0 1-16,6 4 6 16,-1 1-7-16,-3-5 0 0,-2-2-10 15,0-4 4-15,-18-4-6 16,-4-6 12-16,-5-2 8 15,-2-8-7-15,0-3 0 16,0-7 0-16,4-7-1 16,4-8 1-16,3-3-1 15,5-5 9-15,7-29 31 16,6-12 6-16,8-16 19 16,23-12-9-16,11-4-17 15,7-3-18-15,6 7-21 16,6 10 0-16,-1 8 1 15,0 14-1-15,-4 2 0 16,-9 14 1-16,-9 8-1 16,-11 5-71-16,-12 12-106 0,-11 1-87 15,-4 0-308 1,0 0-231-16</inkml:trace>
  <inkml:trace contextRef="#ctx0" brushRef="#br0" timeOffset="92935.39">11186 13481 669 0,'0'0'331'15,"0"0"-71"-15,0 0-39 16,0 0-25-16,0 0-38 15,0 0-34-15,0 0-37 16,34-18-23-16,-16 18-14 16,5 2-11-16,-2 20-8 15,2 8 25-15,-3 10-7 16,-3 4-21-16,-3 6-7 16,-5-1-6-16,-7-3-7 15,-2-6 1-15,0-8-7 0,-2-8 11 16,-9-8-12-1,-1-6 15-15,2-6 19 0,1-4 14 16,-1 0-17 0,2-14-18-16,-1-12 8 0,5-8 5 15,4-10-11-15,0-5 5 16,4-1-21-16,15-1-3 16,10 6-43-16,5 7-54 15,-3 10-64-15,8 10-90 16,-10 8-239-16,-10 8-251 0</inkml:trace>
  <inkml:trace contextRef="#ctx0" brushRef="#br0" timeOffset="93651.69">11612 13636 124 0,'0'0'1195'15,"0"0"-836"-15,0 0-128 16,0 0-75-16,0 0-23 16,0 0-25-16,0 0-33 15,108-13-21-15,-89 4-20 16,-1-4-7-16,-3 1-7 16,-5 2-3-16,-6 0-6 15,-2-2-11-15,-2 2-1 16,0 4-8-16,-6 4-5 15,-14 2 13-15,-5 0-12 0,-4 16-2 16,-2 11 9-16,4 5 6 16,2 4-6-16,8 1 5 15,8-2-23-15,7-3-12 16,2-8 7-16,0-4 8 16,7-8 3-16,8-4 11 15,1-8 7-15,3 0 29 16,4 0 11-16,1-12-18 15,3-12 2-15,2 0-5 16,0-8 5-16,-2-3-8 16,-1-1-4-16,-3 3-4 15,-5 0-1-15,-5 9-6 0,-5 6 0 16,-2 4-1-16,-4 8-10 16,-2 2-7-16,0 4-5 15,0 0-3-15,0 0-2 16,0 0 14-16,0 0 7 15,0 12 0-15,0 4 6 16,0 4 0-16,2 5 0 16,9-2 0-16,5 2-15 15,3-1-10-15,4-5 4 16,-3-1 12-16,-3-3 9 16,0-3 18-16,-7-2 3 15,-1-4 26-15,-2-2 7 16,-2 0-8-16,-3 0-12 0,-2-2-3 15,0 2 0-15,0-2 4 16,0 4-6-16,-14 0 4 16,-3 0-21-16,-8 2-12 15,0-4-6-15,1 0-43 16,0-4-63-16,3 0-69 16,9-2-120-16,4-10-538 0</inkml:trace>
  <inkml:trace contextRef="#ctx0" brushRef="#br0" timeOffset="94369.13">12274 13632 1285 0,'0'0'515'0,"0"0"-301"16,0 0-118-16,0 0-13 16,0 0 1-16,0 0-16 15,125 19-22-15,-87-19-9 16,-3 0-10-16,1-5 3 16,-7-8-4-16,-5 2-5 15,-6-6-10-15,-7 1-11 0,-4 0-3 16,-7-2 1-1,0 4-5-15,0 0-2 0,-15 6-11 16,-3 4 12-16,-7 4 8 16,-2 0-1-16,0 0-9 15,1 16 9-15,4 6-5 16,6 2-2-16,7 3-1 16,7-2 9-16,2 0-9 15,0-6 2-15,2-1 6 16,11-5-8-16,1-3 9 15,1-6 0-15,3-4 22 16,3 0 7-16,0 0 6 16,4-2-15-16,-3-12-10 15,1-4 2-15,-6-2-5 16,-1-3-1-16,-5 4-6 0,0 1-11 16,-1 3 4-16,-4 8-5 15,0 2 2-15,1 5-14 16,5 0-4-16,1 12 8 15,3 14 10-15,-1 5 1 16,1 3-28-16,-3 0 3 16,-5-4 1-16,-2-6 32 15,-6-8-7-15,0-4 7 16,0-2-6-16,0-10 7 16,0 0 21-16,0 0 23 15,0-8-20-15,0-12 7 16,0-8-10-16,11-4 4 15,9-6 6-15,4-1-10 16,7 2-21-16,2 2-8 16,4 5-29-16,-4 6-58 0,5 0-105 15,-9 8-285-15,-7 6-617 16</inkml:trace>
  <inkml:trace contextRef="#ctx0" brushRef="#br0" timeOffset="95116">13281 13593 851 0,'0'0'309'15,"0"0"-93"-15,0 0-39 16,0 0-28-16,0 0-12 16,0 0-15-16,0 0-7 15,2-4-16-15,-2 4-18 16,0-2-21-16,2 2-6 16,-2 0-9-16,0 0-11 0,2 6-22 15,1 19-3 1,2 4 28-16,1 10-21 0,5 1-4 15,1-6-4-15,1-2-8 16,-3-8 1-16,0-6-1 16,-3-8 0-16,-3-6 1 15,-4-2-1-15,2-2 11 16,0 0-2-16,5 0-9 16,2-18-10-16,4-4 10 15,1-6 15-15,1-4-15 16,-1-2-3-16,-1 0 3 15,-2-1 0-15,-2 7-15 16,-2 5-12-16,-3 6 11 16,-2 7-35-16,-2 6-75 15,0 4-111-15,0 0-369 0,0 0-811 16</inkml:trace>
  <inkml:trace contextRef="#ctx0" brushRef="#br0" timeOffset="96002.26">13796 13586 778 0,'0'0'926'0,"0"0"-632"15,0 0-109-15,0 0-74 16,0 0-24-16,-131 104-41 15,110-68-24-15,8-8-11 16,6-2-6-16,7-4-5 16,0-4 0-16,0-8-1 15,0-2 1-15,9-8 6 16,4 0 6-16,3 0 14 16,2-8-5-16,0-12-6 15,-1-2-13-15,1-6-1 16,-3 0 16-16,-1 1-9 15,-3 4-7-15,-4 5-1 16,-2 5-9-16,-3 9-13 16,-2 4-13-16,0 0-3 0,0 21 11 15,0 2 27 1,0 6 0-16,0-1-1 0,0-4-11 16,0-4 11-16,11-6-7 15,5-4 7-15,-1-6 1 16,5-4 0-16,4 0 6 15,5-6 19-15,6-14-1 16,-2-6-9-16,0-4-5 16,1-3 12-16,-3-4 1 15,-4-4-4-15,-4-3-7 16,-4-2-12-16,-3 0-1 16,-6 2 1-16,-1 2 2 15,-5 8-1-15,-4 4 14 0,0 8 11 16,0 4-1-1,0 8 5-15,0 6-7 0,0 4-23 16,0 0 0-16,-6 20 0 16,-9 10 3-16,1 10 6 15,3 4-7-15,5 4 5 16,3-4-6-16,3 0 0 16,0-4 0-16,0-5-1 15,3-8-5-15,-1-6 4 16,2-7 1-16,-2-6-1 15,0-6-5-15,1-2-4 16,1 0-2-16,8 0 12 16,-2-2 10-16,6-9 11 15,-3 4-12-15,3 3-9 0,-3 4-6 16,3 0-15-16,2 4 14 16,4 14 7-1,0 2 2-15,5 2-2 0,0 0 0 16,0-8-24-16,-1 0-13 15,1-6-9-15,-3-4-30 16,-4-4-18-16,-1 0-29 16,-6 0-48-16,-5-16-68 15,-8-8-99-15,0 2-199 16,-13 4-471-16</inkml:trace>
  <inkml:trace contextRef="#ctx0" brushRef="#br0" timeOffset="96155.14">14286 13435 1136 0,'0'0'343'0,"0"0"-101"15,0 0-75-15,131-42-52 16,-81 32-55-16,-6 0-60 16,9-2-111-16,-11 4-178 15,-13-2-543-15</inkml:trace>
  <inkml:trace contextRef="#ctx0" brushRef="#br0" timeOffset="96418.43">14486 13589 1587 0,'0'0'507'0,"0"0"-284"15,0 0-84-15,0 0-46 16,0 0-28-16,0 0-46 16,0 0-19-16,52 0-102 15,-44 0-155-15,0 0-295 16,-6 0-568-16</inkml:trace>
  <inkml:trace contextRef="#ctx0" brushRef="#br0" timeOffset="97235.68">14776 13637 188 0,'0'0'868'0,"0"0"-611"0,0 0-62 16,0 0-44-16,0 0 2 15,0 0-18-15,0 0-35 16,-69 18-15-16,47-1-8 16,1 2-27-16,6 4-32 15,6-3-11-15,4-2-7 16,3-4-24-16,2-4-3 16,0-2 7-16,0-6 11 15,2-2 9-15,10 0 1 16,1 0 15-16,8-10 1 15,0-6 0-15,4-6-16 0,4-2 6 16,0-3-1 0,2-1-6-16,0 5 0 15,-2 1-6-15,-2 8-26 0,-6 3-5 16,-9 11 16-16,-5 0-27 16,-3 4 15-16,-4 18 32 15,0 4 1-15,0 2 6 16,6-1-5-16,0-3 6 15,5-4-7-15,0-8 1 16,3-4 5-16,-2-6 1 16,7-2 20-16,1 0 2 15,2-16-7-15,5-4-13 16,2-4 0-16,-3-5-8 16,1 2-1-16,-4-1 0 15,-6 1-23-15,-1 5 1 0,-5 4 4 16,-5 6 17-16,-1 6 2 15,-1 2-2 1,-4 4-6-16,3 0-2 0,2 2-5 16,1 14 14-16,5 6 1 15,1 0 9-15,3 5-9 16,5 1 10-16,-1-2-1 16,2 0 34-16,-1 2 46 15,-3-4 23-15,-3-2 58 16,-9 0-19-16,-5-2-63 15,-7-2-47-15,-31-2-6 16,-13 0-36-16,-13-4-42 0,-26-6-106 16,16-2-121-1,14-4-419-15</inkml:trace>
  <inkml:trace contextRef="#ctx0" brushRef="#br0" timeOffset="99453.16">19865 7864 755 0,'0'0'264'16,"0"0"-67"-16,0 0-39 16,0 0-32-16,0 0-24 0,0 0-13 15,2-1-16-15,-2 1-3 16,2-3-9-16,-2 3-1 15,0 0-21-15,0 0 10 16,0 0-2-16,0 0-10 16,0 0 15-16,0 0-18 15,2 0 11-15,-2 0-17 16,0 0-13-16,0 0-3 16,0 0-2-16,0 0-10 15,3 0 0-15,-1 0 0 16,0 3-7-16,5 12 7 15,0 7 16-15,1 10 15 16,4 4-3-16,1 4-19 16,-2 5 21-16,3-1-8 0,-3 0-13 15,3-2-3-15,-6-5 1 16,1-6-7-16,-5-3 0 16,0-7 0-16,2-6 0 15,-4-1-22-15,-2-1-77 16,0-4-71-16,0 1-52 15,0-1-104-15,0-7-202 0</inkml:trace>
  <inkml:trace contextRef="#ctx0" brushRef="#br0" timeOffset="99774.43">19876 7979 1160 0,'0'0'364'0,"0"0"-161"16,0 0-72-16,0 0-63 15,0 0 17-15,0 0 16 16,0 0 6-16,143-44-31 16,-96 31-36-16,-1 1-24 0,1 2-14 15,-7 0-2-15,-9 5-77 16,-6 2-81-16,-16 3-115 16,-9 0-214-16,0 8-194 0</inkml:trace>
  <inkml:trace contextRef="#ctx0" brushRef="#br0" timeOffset="99987.4">19977 8217 1273 0,'0'0'369'0,"0"0"-176"0,0 0-52 15,0 0-45-15,0 0-22 16,113-44-51-16,-84 38-23 16,8 2-72-16,-8 2-170 15,-4 0-374-15</inkml:trace>
  <inkml:trace contextRef="#ctx0" brushRef="#br0" timeOffset="101952.99">20515 8073 1038 0,'0'0'227'0,"0"0"-107"15,0 0-43-15,0 0 12 16,0 0 6-16,0 0-18 16,0 0-29-16,0-20-3 15,0 16 18-15,0 2 3 16,0-2 19-16,0 2-12 16,0-2 14-16,0 2-25 15,-6 2-11-15,-5 0-23 16,-5 0-18-16,-2 0-8 0,-4 4 4 15,0 10-6-15,1 6 0 16,4 2 0-16,5 2 0 16,8 0-7-16,4-4 6 15,0 0-15-15,7-4-11 16,9-6-2-16,4-2 12 16,-1-5 17-16,4-3 0 15,2 0 1-15,-3-5 8 16,0-11-8-16,-2-2 8 15,-2-4-2-15,-3 2 3 16,-4 0-9-16,-3 6 7 16,-4 2-2-16,-4 6-5 0,0 4 5 15,0 2-6-15,0 0-12 16,2 10-28-16,2 10 28 16,5 6 6-16,7 0-16 15,4 0-31-15,4-6-8 16,1-6 19-16,0-6 17 15,-3-5 16-15,-2-3 9 16,-4 0 7-16,-1-11 6 16,-1-5 7-16,1-6 2 15,-1-2 4-15,1-4-24 16,3-4 12-16,2 0-14 16,0-2-8-16,5 2-2 15,-1 2-43-15,2 6-11 16,3 7 22-16,-2 6 3 15,0 4-4-15,-2 7-12 0,-5 0 34 16,-3 0 5-16,-6 0 3 16,-1 0 13-16,-6 0-10 15,-2 3 10-15,-2-3 1 16,0 0 21-16,0 0 25 16,0 0 34-16,0 0 5 15,0 0 17-15,0 0-42 16,-18 1-15-16,-6 9-27 15,-9 7-8-15,-4 5 1 16,0 6 1-16,6 2-3 16,4 4-2-16,12-4-7 15,8 0-1-15,7-2 0 16,0-4 0-16,15-4-1 0,12-2-4 16,7-6 5-1,3-8 0-15,6-4 0 0,1 0 12 16,3 0-6-16,2-9 0 15,-4-6-6-15,-5 1 1 16,-5 0 24-16,-3 0-13 16,-8 2-6-16,-1 0 0 15,-8 2-5-15,-1 2 0 16,-3-2 0-16,2 0 0 16,0-2-1-16,0 0-8 15,3-2-7-15,-3 0 8 16,1 2 5-16,-7 1 1 0,-1 4 1 15,-4 1-1-15,-2 0 1 16,0 0 11-16,0 2-9 16,0-3-2-16,0 6-11 15,-10-2 10-15,-9 3-8 16,-1 0-2-16,-4 3 10 16,-3 15 1-16,3 1 0 15,3 4-1-15,8 1-1 16,9-4 2-16,4 0-13 15,0 0-2-15,7-4-7 16,15-2 6-16,7-2 1 16,4-4 15-16,5-2 1 15,2-4 0-15,1-2 6 16,-1 0-7-16,-1 0 0 16,2-12 5-16,-3-2-3 0,-5 0 5 15,-2-2-6-15,-6-2 0 16,-3 2 8-16,-6-4-9 15,-6 0 10-15,2-2-9 16,-5-2-1-16,-3 4 5 16,0 0-5-16,1 3 0 15,-5 4 0-15,2 3-6 16,-2 0 6-16,0-1 0 16,0 1 9-16,0 1-9 15,0-1 1-15,0-3-6 16,0 1 5-16,0-3 0 15,0 0 0-15,0-1 0 16,0-2 0-16,0 2 0 0,0 0 0 16,0 2 0-16,0 2 0 15,0 2 1-15,0 4 5 16,0 2 2-16,0 4-8 16,0 0 0-16,0 0-9 15,0 0-13-15,0 0 3 16,0 0 7-16,0 0 12 15,0 0 8-15,0 2-8 16,0-2 1-16,0 2 0 16,0-2 4-16,0 0-4 15,0 0 15-15,0 0-3 16,0 0 2-16,0 0 11 16,0 0 5-16,0 0-3 0,0 0-28 15,0 0 9-15,0 0 3 16,0 0-12-16,0 0-19 15,0 18-12-15,-2 14 31 16,2 12 1-16,0 7-1 16,4 4-5-16,16 0-5 15,5-1-30-15,2-2-3 16,4-8 28-16,-4-6 14 16,-1-8 0-16,-6-8-1 15,-2-8 2-15,-2-6 0 16,0-4 31-16,-1-4 22 15,3 0 4-15,-3-5 5 0,3-12-21 16,-5-1-2 0,-1-6-17-16,-6 0-7 0,-1-2-3 15,-5 2-12-15,0 4 1 16,-2 4-1-16,-14 6 0 16,-4 4-15-16,-7 6 4 15,-6 0-10-15,-3 0-29 16,1 12-48-16,4 4-14 15,2 0-105-15,11-2-312 16,7-4-424-16</inkml:trace>
  <inkml:trace contextRef="#ctx0" brushRef="#br0" timeOffset="102349.4">22439 8069 1628 0,'0'0'274'16,"0"0"-158"-16,0 0-58 16,0 0 19-16,0 0 10 15,0 0-29-15,-101 104-37 16,101-92-10-16,7-2-5 15,15-4 14-15,7-2 14 16,2-4 0-16,2 0-3 16,1 0-21-16,-3-10 4 15,-2-4-4-15,-2-4 9 16,-5-2 23-16,-7-2 6 0,-7 0-8 16,-8 0-12-16,0 2-18 15,-12 4-10-15,-17 4-18 16,-6 8 16-16,-10 4-23 15,0 0-18-15,6 0-17 16,3 6-51-16,11 6-80 16,12-4-159-16,8-2-433 0</inkml:trace>
  <inkml:trace contextRef="#ctx0" brushRef="#br0" timeOffset="103521.59">22960 7917 758 0,'0'0'933'15,"0"0"-683"-15,0 0-113 16,0 0-54-16,0 0-31 15,0 0 27-15,0 0-21 16,-72 55-25-16,66-32-7 0,4-1-17 16,2 0-8-1,0-2 1-15,13 0-2 0,9-4 9 16,5-4-9-16,2-4 0 16,0-2 2-16,-2-4 8 15,-6-2-10-15,-4 0 8 16,-7 0 0-16,-2 0-8 15,-4-14-24-15,-2-6-22 16,-2-4-12-16,0-4-4 16,0 2-15-16,0 4 41 15,-9 4 5-15,4 8 25 16,1 3 6-16,4 3 7 16,0 1-5-16,0-1-2 15,0-3 0-15,0-1 0 16,2-2 0-16,5-1 30 15,0-4 2-15,0 1-2 0,-3-1-5 16,0-2 3-16,-2 1 6 16,1-4 2-1,1 0-21-15,-1-4 4 0,-1 0 6 16,0-2-1-16,0-2-15 16,1 4-9-16,-1 0 1 15,0 4 10-15,-2 6-8 16,2 4 3-16,-2 4 15 15,0 4-8-15,0 2 6 16,0 0-19-16,0 0 8 16,0 0-1-16,0 0-5 0,0 0 5 15,0 0 2-15,0 0-8 16,0 0 10-16,0 0-9 16,0 0-2-16,0 0 0 15,0 9-29-15,0 22 17 16,4 9 12-16,3 10 0 15,5 8 10-15,1 0-10 16,3 0-9-16,-3-5-18 16,1-3 6-16,-4-8-8 15,-1-4 18-15,3-6 11 16,-2-6-1-16,-1-2 1 16,1-4-2-16,-4-6 1 15,-1-2 1-15,-1-4-13 16,-2-4 11-16,0 1 4 15,0-5 7-15,-2 0-8 0,0 0 11 16,0 0-3-16,0 0 28 16,0 0-12-16,0 0 14 15,0 0-12-15,0 0 0 16,0-11-1-16,0-3-26 16,-4-6-6-16,0-6-20 15,4-2 14-15,0-4-16 16,0-2-11-16,18-2-29 15,6 0-9-15,7 2-28 16,2 3 9-16,0 9 18 16,-4 4 16-16,-4 8 40 15,-11 6 3-15,-7 4 8 16,-7 4-60-16,0 18 61 0,-5 9 10 16,-9 1 1-1,4 1 0-15,-1-2 1 0,9-5-1 16,2-4-1-16,0-2 6 15,8 0 28-15,15-4-6 16,5 0 7-16,8-2 10 16,6-2 2-16,0 0 9 15,3-4 27-15,-5 0-33 16,-6-2-47-16,-5-4-3 16,-11-2-121-16,-10 0-406 0</inkml:trace>
  <inkml:trace contextRef="#ctx0" brushRef="#br0" timeOffset="104168.96">24056 7840 1580 0,'0'0'279'0,"0"0"-99"16,0 0-86 0,0 0-63-16,0 0-21 0,0 0 43 15,0 0 32-15,47 131-41 16,-23-77-22-16,1-2-10 15,-3-4-4-15,-4-8-1 16,-7-6-7-16,-2-8-12 16,-7-9 4-16,-2-8 7 15,0-4-7-15,0-5 2 16,0 0 0-16,0 0-8 16,-4-5 12-16,-9-15-20 15,-3-8-6-15,-4-6 1 16,0-10 4-16,-1-6 23 0,4-6-6 15,-1-6 1 1,5 1-7-16,5 5-1 0,8 8 12 16,0 8-4-16,14 10 4 15,15 10 0-15,7 6-14 16,4 8 7-16,3 6 1 16,-4 0 6-16,-3 16 2 15,-3 8 5-15,-4 6 9 16,-6 4 6-16,-8 2 15 15,-5 2 3-15,-10 1-2 16,0-3-13-16,-6-4 5 16,-11-4 1-16,-8-6-18 15,-4-2 4-15,0-8-3 16,-4-2-13-16,-3-4-27 16,-1-4-47-16,1-2-36 15,-4 0-68-15,10-12-188 16,9-6-451-16</inkml:trace>
  <inkml:trace contextRef="#ctx0" brushRef="#br0" timeOffset="104585.54">24469 8007 1443 0,'0'0'298'0,"0"0"-169"16,0 0-73-16,0 0 77 15,0 0-27-15,0 0-47 16,-16 110-33-16,16-92-12 16,0 0-5-16,6-6 5 15,10-2 1-15,6-6 13 16,7-2 23-16,2-2-17 15,2 0-7-15,2-8-1 16,-6-6-3-16,-6-6-3 16,-2 0 22-16,-11-4 12 15,-5 2-14-15,-5 0-19 16,0 2-3-16,-11 4 2 16,-14 4-15-16,-6 4-5 15,-4 6 0-15,-3 2-8 0,5 0-14 16,4 0-29-1,8 0-51-15,13 8-96 0,8-2-142 16,10 0-216-16,13-2-324 16</inkml:trace>
  <inkml:trace contextRef="#ctx0" brushRef="#br0" timeOffset="105018.61">24985 7842 920 0,'0'0'557'0,"0"0"-313"16,0 0-49-16,0 0-91 0,0 0 16 16,0 0 15-16,0 0-26 15,-123 35-41-15,106-20-19 16,7 1-36-16,10 1-13 15,0 1 0-15,6 0 1 16,15 0 11-16,6 0-4 16,4-2-7-16,0 2 0 15,3-2 5-15,-5 0-6 16,-4-2 2-16,-5 0-1 16,-7-2-1-16,-5 2 0 0,0-2-6 15,-4 2 6 1,-4 0 4-16,0 0 1 0,0 2-4 15,0-2 7-15,-9-2 2 16,-6 2-10-16,-10-3 14 16,-2-4-14-16,-2-3-20 15,-2-4-39-15,7 0-24 16,10-18-77-16,8-8-149 16,6-4-511-16</inkml:trace>
  <inkml:trace contextRef="#ctx0" brushRef="#br0" timeOffset="105311.54">25268 7602 1315 0,'0'0'353'16,"0"0"-134"-16,0 0-93 15,0 0-87-15,0 0-6 16,0 0 92-16,0 0-38 16,22 148-44-16,-10-96-25 15,1 2-3-15,0-2-8 16,3-2 1-16,-3-5-8 16,-1-7-7-16,-2-10-38 15,-5-6 1-15,-1-8-74 16,-4-8-124-16,0-6-353 0,-2 0-649 15</inkml:trace>
  <inkml:trace contextRef="#ctx0" brushRef="#br0" timeOffset="105479.22">25369 7784 1164 0,'0'0'333'15,"0"0"-230"-15,0 0-49 16,0 0-54-16,162-24-75 16,-122 20-230-16,-7 2-488 0</inkml:trace>
  <inkml:trace contextRef="#ctx0" brushRef="#br0" timeOffset="105802.98">25734 7810 552 0,'0'0'798'0,"0"0"-547"15,0 0-83-15,0 0-49 16,0 0 52-16,0 0-21 16,0 0-51-16,-114 121-40 15,114-102-35-15,0 2-8 0,4-2-8 16,19 2-1-1,6-3 2-15,9 0-3 0,-1-2-1 16,1 0-4-16,-5-2 7 16,-12-4 10-16,-7-4-5 15,-12 0 24-15,-2-2 14 16,-4 4-3-16,-26 2 2 16,-12 2-22-16,-9 2-28 15,-9-2-73-15,-34 0-92 16,16-2-82-16,5-6-371 0</inkml:trace>
  <inkml:trace contextRef="#ctx0" brushRef="#br0" timeOffset="113498.2">20088 9119 1001 0,'0'0'233'15,"0"0"-79"-15,0 0-51 16,0 0-32-16,0 0 12 0,0 0 10 16,0-1-11-16,2 1-19 15,-2-3 3-15,0 3-13 16,0 0-11-16,0 0-1 15,2 0 3-15,-2 0-4 16,0 0 18-16,0 0-9 16,0 0-14-16,0 0-8 15,0 0-9-15,0 0 4 16,0 0-6-16,0 0-1 16,0 0-5-16,0 0 0 0,0 0-9 15,0 0 17 1,0 0-11-16,0 0-5 0,0 0-2 15,0 0 0-15,0 0 0 16,0 0 0-16,0 0 10 16,0 0-10-16,0 0 2 15,0 0-1-15,0 0 0 16,0 0 0-16,0 0-1 16,0 0 7-16,0 0-2 15,0 0-4-15,0 0-1 16,0 0 9-16,0 0 3 15,0 0 4-15,0 0-10 16,0 0-4-16,0 0-2 16,0 0 6-16,0 0-5 15,0 0 7-15,0 0-7 0,0 0 5 16,0 0 3 0,0 0-8-16,2 0-2 0,1 0 7 15,1 0-5-15,5 0 5 16,0-1 5-16,2-3 4 15,2 2-3-15,3-5-2 16,-3 3-9-16,0-1 10 16,3-1-4-16,-5-1 0 15,1 2-7-15,-3-1 0 16,-3 2 13-16,-4 0-6 16,0 1 2-16,-2 3-8 15,0 0 18-15,0-1-18 16,0 1 14-16,0-5-15 15,0 4-9-15,0-3-1 16,-4 1-17-16,-5-1 11 0,-1 3-20 16,-6 1-1-16,-7 0-11 15,-2 0 39-15,-6 0 2 16,-2 8-4-16,-5 7 10 16,-4 7 2-16,-5 5 0 15,-1 5 8-15,0 2-3 16,4 4 0-16,9 2-6 15,6 4-9-15,10 0 8 16,11 2-4-16,8 1-12 16,0-3 17-16,15 0 0 15,12-4 0-15,2-4 0 16,2-6 0-16,0-4 0 0,-4-4-9 16,0-8 6-16,-2-4-3 15,-2-4 6-15,6-6 13 16,5 0-12-16,2 0 15 15,4-2 2-15,0-10-16 16,-3 2-2-16,-2-2-1 16,-4 2-37-16,-10 0-47 15,-4 0-140-15,-9 4-293 16,-8-2-401-16</inkml:trace>
  <inkml:trace contextRef="#ctx0" brushRef="#br0" timeOffset="115653.29">20464 9425 719 0,'0'0'242'0,"0"0"-91"16,0 0 1-16,0 0-23 0,0 0 22 15,0 0-13 1,0 0-24-16,-11-17-13 0,11 17-4 16,0 0-21-16,0 0-29 15,0 0-12 1,0 0 3-16,0 0-18 0,0 0 14 16,0 0-3-16,0 0 1 15,0 0-13-15,0 0 1 16,0 0-8-16,0 0 1 15,0 0 0-15,0 0 11 16,0 0-24-16,0 0 15 16,0 0-1-16,0 0-1 15,0 0-4-15,0 0 3 16,0 0 16-16,0 0-12 16,0 0 4-16,0 0 5 15,0-4-12-15,0 3-2 16,0-3-5-16,-2-1 1 0,2 5 8 15,0 0 4-15,-2 0-5 16,2 0-1-16,0 0-7 16,0 0-5-16,0 0-1 15,0 0-9-15,0 0 0 16,0 0-3-16,0 0-3 16,0 2-3-16,0 10 18 15,0 5 1-15,0 1 5 16,0 4 8-16,0-1-14 15,0 1 9-15,2-1-9 16,0-7 0-16,2-2 0 0,1-4 5 16,-3-2-5-1,3 0 1-15,-1-2-2 0,3 0-9 16,2 0 10-16,0 0 0 16,6-2 9-16,1 2-2 15,2-4-7-15,0 0-1 16,-1 0-5-16,3 0 6 15,3 0 0-15,-4-4 6 16,2-6 2-16,-5 0-8 16,-3 0 1-16,-2-2-1 15,-2 0-6-15,0-4 5 16,-3-2 1-16,-1-2-6 16,-1-2 0-16,-2 2-3 15,-2 2 9-15,3 1 1 16,-3 5 0-16,0 2 0 0,0 2 0 15,0 2 0-15,0 2 0 16,0 0 0-16,0 3 0 16,0-4 5-16,0 3-5 15,0-2-2-15,0 2 2 16,0 0 8-16,0 0-9 16,0 0-1-16,0 2 0 15,0 0 1-15,0 0 0 16,0-2 0-16,0 2 0 15,0 0 6-15,0-2-6 16,0 0 1-16,0-2-1 16,0 2 7-16,0 2 2 0,0 0 8 15,0 0-17 1,0 0 13-16,0 0-12 0,0 0 0 16,0 0-1-16,0 0-6 15,0 0 6-15,0 0 3 16,0 0-3-16,0 0-1 15,0 0 0-15,0 0 1 16,0 0 2-16,0 0-2 16,0 0 1-16,0 0-1 15,0 0 9-15,0 0 8 16,0 0-7-16,0 0-8 16,0 0 4-16,0 0-6 15,0 0 0-15,0 0 6 16,0 0-6-16,0 0-6 15,0 0 6-15,0 0 1 0,0 0 0 16,0 0-1-16,0 0-1 16,0 0 1-16,0 0-1 15,0 0-8-15,0 2-21 16,0 14 14-16,0 4 16 16,5 6 19-16,1 0-10 15,1 2-9-15,1-3 11 16,2-1-10-16,-2-2-1 15,3-2 1-15,1-4 2 16,-1 0-3-16,3-4-1 16,-4 0 1-16,3-4 6 15,1 0-6-15,-1-2 0 16,3-2-9-16,-1-2 8 16,2-2 0-16,0 0-5 0,1 0 6 15,1 0 0-15,4-4 1 16,-3-4-1-16,3-2-11 15,-6 2 11-15,-3 0 0 16,-3-2 0-16,-2 2 6 16,0-2 0-16,-2 0 4 15,-1-2-10-15,1 0 2 16,-1-2 4-16,-1-3-6 16,0 2 0-16,-1-1 0 15,-4-1 0-15,2 3 1 16,-2 3-1-16,0-2 0 0,0 1 1 15,0 2-2-15,0 0-16 16,0 1 2-16,0 0 14 16,-2 1-17-16,-2 0-12 15,-4 4 18-15,4 2-29 16,-5 0 8-16,-2 2-4 16,-2 0 21-16,-3 0 16 15,0 10 0-15,6 4 0 16,3 0-9-16,7 4-3 15,0 0-7-15,15 0 11 16,14 0 8-16,5-1 0 16,3-2 0-16,6-1 0 15,-3-1 1-15,-2 1 7 0,-5-5 10 16,-11 4 8 0,-5-5 8-16,-9 0-13 0,-3-2 22 15,-5 0-5-15,0-2-4 16,0 4-10-16,0 0-6 15,0 2 3-15,-9 4-2 16,-5-2-12-16,-1 0 5 16,-3 0-12-16,-4-4-9 15,2 0-47-15,-1-4-38 16,2-2-53-16,-2-2-110 16,9-2-301-16,0-12-523 0</inkml:trace>
  <inkml:trace contextRef="#ctx0" brushRef="#br0" timeOffset="115967.65">21405 9178 1181 0,'0'0'317'16,"0"0"-56"-16,0 0-119 16,0 0-47-16,0 0-34 15,0 0-30-15,0 0 65 16,4 84 13-16,12-36-43 0,1 2-28 16,4 0-31-16,1 1 5 15,-2-4 5 1,-2 0-17-16,-5-7-18 0,-1-6-24 15,-6-6-52-15,-4-6-72 16,-2-8-71-16,0-4-150 16,-6-8-414-16</inkml:trace>
  <inkml:trace contextRef="#ctx0" brushRef="#br0" timeOffset="116161.57">21407 9386 1255 0,'0'0'302'15,"0"0"-110"-15,0 0-53 16,120-38-41-16,-80 28-50 16,3 2-48-16,12-6-79 15,-10 4-238-15,-7-2-506 0</inkml:trace>
  <inkml:trace contextRef="#ctx0" brushRef="#br0" timeOffset="116619.65">21866 9432 1156 0,'0'0'359'0,"0"0"-159"16,0 0-95-16,0 0-36 16,0 0 45-16,0 0-31 15,0 0-12-15,-56 87-15 16,39-53-25-16,3-2-9 15,12 0-13-15,2-4-8 16,0-4 12-16,10-4-12 16,11-6 7-16,-1-4-7 15,0-6 17-15,-2-4 24 0,0 0-4 16,-5 0-2-16,0-10 13 16,-3-4 0-16,-4-2-18 15,-4-4 9-15,-2 0-7 16,0-2-3-16,0 0-24 15,-4 0 1-15,-10 2-7 16,-1 6-1-16,-8 3-18 16,-1 8-7-16,-8 3-72 15,-7 2-61-15,3 12-126 16,11 0-415-16</inkml:trace>
  <inkml:trace contextRef="#ctx0" brushRef="#br0" timeOffset="117852.93">22157 9479 1066 0,'0'0'613'15,"0"0"-476"-15,0 0-81 16,0 0 0-16,0 0 16 16,0 0-22-16,58 128-39 15,-44-100-2-15,-1-6-1 16,-3-8-8-16,-4-4 1 0,-2-6 1 16,-4-2 7-16,0-2 25 15,0 0 70-15,0 0 4 16,0-16-48-16,0-8-44 15,3-4-10-15,3-8-5 16,6-3-1-16,3 2-21 16,5 1 3-16,4 5-8 15,3 9 2-15,-2 8 6 16,-1 10 12-16,-3 4-6 16,-2 3-5-16,-1 19 11 15,0 3 6-15,-2 6 11 16,-3-4-11-16,1 2 0 0,-6-5 0 15,-1-4 1-15,-3-6 11 16,-2-4-11-16,1-4 0 16,-3-4 14-1,0-2-4-15,0 0 12 0,0 0 17 16,0-6 1-16,0-14-41 16,0-6-14-16,0-6 7 15,3-4 5-15,9 0-46 16,9 4 27-16,0 6 13 15,4 8-11-15,0 9 9 16,0 9-5-16,-3 0-1 16,-2 14 2-16,-2 13 14 0,-1 3 0 15,3 2 8-15,5-2 2 16,2-4-9-16,2-4 15 16,4-8-10-16,-1-6 9 15,1-4 17-15,-2-4-7 16,0 0 1-16,0 0-20 15,-2-12 26-15,-4-4-21 16,-1-6 5-16,-4-2 8 16,-2-2-17-16,-5 0 27 15,-4-1-26-15,-7 4-1 16,-2 2 4-16,0 6-3 16,0 2-8-16,-2 5-4 15,-9 2 3-15,-5 6-14 16,-3 0-6-16,-4 8 5 0,3 14 15 15,3 8 0-15,6 2-27 16,5 3-18-16,6-5-11 16,0-2 7-16,0-4 9 15,12-6 18-15,1-4 12 16,3-6 6-16,2-4 5 16,2-4 6-16,0 0 4 15,2-2 9-15,0-12 0 16,3-4 20-16,-2-4-18 15,-4-4-5-15,4-2-4 16,-6 2 1-16,-1 1-13 16,-5 6 0-16,-2 5-2 15,-2 7 2-15,-1 5 0 16,1 2-8-16,2 0-12 0,2 16 20 16,0 9 2-1,1 2 16-15,1 4-9 0,1 1-8 16,-1-2 20-16,5-4-12 15,-5-4-3-15,0-8 2 16,-4-4-8-16,-2-6 1 16,-5-2 11-16,-2-2 6 15,0 0 28-15,0-6 4 16,0-12-17-16,4-10-33 16,1-6 0-16,1-6 13 15,6 0-12-15,1-1-1 16,1 5-1-16,3 4-6 0,-1 8 6 15,-3 6-31-15,3 2-60 16,6 0-92 0,-4 2-192-16,-2 2-936 0</inkml:trace>
  <inkml:trace contextRef="#ctx0" brushRef="#br0" timeOffset="118553.25">24220 9234 1335 0,'0'0'273'16,"0"0"-126"-16,0 0-92 15,0 0 69-15,0 0 37 16,39 129-36-16,-24-84-61 16,3 1-11-16,0-6-22 15,-2-3-16-15,-3-9-7 16,-4-6-7-16,-2-8 5 15,-3-6-5-15,-4-4-1 16,0-2-1-16,0-2 1 0,0 0 7 16,0 0-1-16,0-4-6 15,-2-14-23-15,-7-10-1 16,0-8 22-16,4-11 2 16,3-3 0-16,2-2 0 15,0-2-13-15,16 8-18 16,6 6-12-16,5 12 3 15,-3 10 3-15,-1 10 12 16,-8 8 24-16,-5 0-7 16,-8 6 8-16,-2 18 5 15,0 8 4-15,-14 4 7 16,-9 2-7-16,0-2-8 16,-4-3-1-16,2-10-19 0,2-5-25 15,8-8 20 1,4-2 17-16,4-3-5 0,5-4 11 15,2 2-7-15,0 1-28 16,18 2 26-16,9 3 10 16,6 5 56-16,3 3-6 15,2 3-7-15,-1 0 23 16,-3 0-26-16,-1-2-1 16,-4 0-11-16,-7-4-28 15,-1-2-46-15,-6 0-153 16,-5-4-377-16,-4-4-697 0</inkml:trace>
  <inkml:trace contextRef="#ctx0" brushRef="#br0" timeOffset="119308.31">24744 9549 1162 0,'0'0'405'16,"0"0"-140"-16,0 0-29 16,0 0-108-16,126 0-17 15,-93-6-29-15,0-2-33 16,-4-4-15-16,-5 0 7 16,-6 0-26-16,-9-2-6 15,-5 0 10-15,-4 0-19 0,0 0-7 16,-6 2 0-16,-11 2 6 15,-8 3 0-15,-4 7-8 16,-2 0 9-16,-1 7 0 16,3 15-8-16,7 3 3 15,7 8 4-15,7-1-28 16,8 0 11-16,0-4-8 16,0-2-4-16,14-6 12 15,1-6 18-15,4-2 0 16,-3-8 6-16,1-2-6 15,3-2 19-15,2 0 10 16,5-8 4-16,2-8-25 16,0-6 14-16,2-2-15 0,-2-2 14 15,-2 0-21 1,-2 0 0-16,-6 4-23 0,-3 6 4 16,-7 6 18-16,-5 6-16 15,-4 4 11-15,2 0-26 16,-2 4-7-16,3 11 24 15,-1 3 15-15,3 3 0 16,1-3-9-16,3-4-3 16,3-4 6-16,-2-2 6 15,3-6 6-15,1-2-6 16,1 0 24-16,4 0 10 16,-1-8-5-16,1-8 6 15,2-6-13-15,-1-5-10 16,0 0 7-16,-4-4-18 0,-1 2 1 15,-4-2-1-15,-2 5-1 16,-5 4-1-16,-4 4 1 16,0 6 0-16,0 4-2 15,0 4-10-15,0 0-4 16,0 4-21-16,0 0 20 16,0 0-2-16,0 0 0 15,-2 0-32-15,-2 0-49 16,-3 4-51-16,2 4-176 15,3 0-536-15</inkml:trace>
  <inkml:trace contextRef="#ctx0" brushRef="#br0" timeOffset="119621.39">25714 9328 1570 0,'0'0'258'16,"0"0"-114"-16,0 0-18 0,0 0-62 15,0 0 35 1,51 115-22-16,-36-91-63 0,1-2-3 15,0-3 4-15,0-2-10 16,-6-5-5-16,-1-5-49 16,-5-2-74-16,0-5-108 15,-4 0-354-15,0 0-581 0</inkml:trace>
  <inkml:trace contextRef="#ctx0" brushRef="#br0" timeOffset="120022.38">25698 9050 664 0,'0'0'1158'0,"0"0"-881"16,0 0-87-16,0 0-110 0,0 0-30 15,0 0 36-15,0 0-28 16,0 0-25-16,3 7 1 16,5 4-7-16,-1-1-27 15,-1 2-63-15,-4 2-129 16,-2-4-191-16,0-2-682 0</inkml:trace>
  <inkml:trace contextRef="#ctx0" brushRef="#br0" timeOffset="121403.26">26021 9472 1307 0,'0'0'344'0,"0"0"-132"0,0 0-77 15,0 0-52-15,0 0-9 16,0 0-8-16,131-44-35 16,-108 34-13-16,-3-2-8 15,-5 2 2-15,-4 0-4 16,-3 0-7-16,-4 2 0 15,-4 0 12-15,0 2 8 16,0-2-21-16,0 2 1 16,-12 2 12-16,1 2 5 15,-4 0-17-15,-5 2 0 16,-5 0-1-16,1 6-12 0,-3 10 7 16,3 6 5-16,4 5 1 15,7 1-1-15,5 4 0 16,8-2-5-16,0-2 5 15,0-6 1-15,16-4-1 16,-1-6 0-16,4-4 8 16,3-6 3-16,0-2 6 15,7 0-5-15,0 0 8 16,2-12-18-16,0-4 5 16,0-4-5-16,3-2-1 15,-5-1 0-15,-3 1 0 16,-1 4 0-16,-7 4-1 0,-7 4 2 15,-4 5-2 1,-5 2 1-16,-2 3-1 0,0 0-8 16,0 0-20-16,-4 13 9 15,-9 9 19-15,1 1 5 16,5 4 3-16,5-1-8 16,2-2-15-16,0-4 15 15,5-4-1-15,5-6 0 16,6-4 1-16,5-6 11 15,0 0 14-15,4 0-3 16,2-10 6-16,0-8-27 16,2-4 8-16,0 0-8 15,0-4 5-15,-4 2 4 16,-4 4-10-16,-3 3 0 16,-7 7-27-16,-4 6-5 15,-5 4 1-15,3 0-32 16,-1 0-12-16,5 8 39 0,2 5 23 15,3-3-5-15,-1-1 8 16,3-2-6-16,-3-5 16 16,3-2 0-16,-1 0 0 15,5 0 0-15,1-13 15 16,0-2-15-16,0-6-2 16,-1-1 2-16,-3 0 10 15,-3-2-10-15,-3 2 1 16,-7 0-1-16,-4 2 0 15,0 4-4-15,0 6 1 0,0 4-21 16,-8 6 5 0,-4 0-29-16,3 0-17 0,7 12-37 15,2 2 40-15,0 2 55 16,21 0-7-16,3-2 14 16,2-6 7-16,5-2-6 15,-4-6 30-15,2 0 22 16,-2 0-6-16,-2-4-10 15,-1-8-6-15,-2-4-17 16,-2 0-8-16,-3-2-6 16,-5 0-6-16,-3 2-5 15,1 2 11-15,-4 2 1 16,-2 4-1-16,1 4 1 0,-3 2 11 16,2 2 1-1,4 0 3-15,-2 0 16 0,7 16 51 16,1 6 19-16,3 4-9 15,4 4-41-15,-2 2 17 16,-1-4-26-16,1-4 18 16,-11-8-13-16,-6-6-5 15,-2-2-15-15,-16-2 6 16,-28 5-34-16,-22-1-17 16,-68 0-159-16,16-5-164 15,0-1-644-15</inkml:trace>
  <inkml:trace contextRef="#ctx0" brushRef="#br0" timeOffset="127588.32">14600 10014 546 0,'0'0'151'16,"0"0"-30"-16,0 0-19 15,0 0-22-15,0 0-12 16,0 0-9-16,0 0-10 16,0 0-17-16,0 0 6 15,0 0-18-15,0 0 0 16,0 0 14-16,2 0-5 16,-2 0 1-16,0 0 1 15,0 0-4-15,0 0 8 16,0 0-10-16,0 4-12 15,4 10-13-15,4 10 41 16,-2 10 64-16,5 12-31 0,5 8 1 16,1 10-10-16,4 5-18 15,1 3-19-15,-2 2-10 16,0 4 4-16,-5 3-13 16,-3 3-8-16,-5 2 6 15,-3-4-7-15,-4-9-9 16,0-11-24-16,0-14 1 15,0-10 0-15,0-6-60 16,0-2-78-16,-7-8-133 16,1-10-324-16</inkml:trace>
  <inkml:trace contextRef="#ctx0" brushRef="#br0" timeOffset="129554.47">14542 10186 439 0,'0'0'159'16,"0"0"-57"-16,0 0-37 16,0 0-26-16,0 0 13 15,0 0-8-15,0 0 2 16,6 0-4-16,-6 0 14 16,3 0-2-16,-3 0-1 15,3 0-2-15,-1 0 2 0,2-4 23 16,3 3-5-16,-3-4 3 15,0 4-10-15,1-2-23 16,0 3-9-16,-1-1-19 16,5-2 4-16,2-1-1 15,7 2 12-15,7-2 8 16,1 0-1-16,3 0-23 16,3-2 9-16,3 2-21 15,3-1 10-15,2-2 10 16,3 1-10-16,3-2 2 15,1 2-11-15,1-2 9 16,2 2-10-16,0 0 0 0,0-2 9 16,-3 0 1-1,-3 2-9-15,0-4 0 0,2 2 0 16,-2-2-1-16,1-2 1 16,-1 2-2-16,3-2 0 15,-1 0 1-15,0 2-1 16,-2 0 2-16,1 0-2 15,-3 0 2-15,-2 2-3 16,0 0 3-16,0 0-2 16,-2-1 2-16,-1 4 8 15,4 1-9-15,-3-2 0 16,2 2-13-16,-5 0 11 16,-2 0-3-16,-3 2-12 15,-4-2 17-15,-5 1 0 16,-3 2 0-16,-3-1-6 0,-2 2 6 15,-1-2 0-15,-4 2 7 16,3 0-7-16,1-2-8 16,1 2 8-16,-1 0 2 15,1-2-1-15,-3 2 5 16,0 0-12-16,-1 0 12 16,-5 0-6-16,0 0 0 15,-2 0-7-15,1 0 6 16,-3 0 1-16,3-2-1 15,-1 2 1-15,2 0 0 16,3 0 9-16,1 0-9 16,-1 0 0-16,2-3-1 0,-2 3-5 15,-3 0 5-15,1 0-1 16,-1 0 1-16,1 0 1 16,-1 0 0-16,1 0-2 15,-1 0 2-15,0 0 0 16,1 0 1-16,-1 0-1 15,-4 0 1-15,2 0-1 16,-2 0-1-16,0 0-16 16,0 0 1-16,0 3 16 15,0 7-1-15,0 4-4 16,0 9 5-16,0 8 37 16,0 7-31-16,3 6 11 15,-1 4-7-15,3 8-10 16,-3 7 0-16,2 5 7 0,-2 6-5 15,1 0 15-15,-1 0-16 16,-2-2 10-16,0-1-10 16,0-7 6-16,0-4-1 15,0-6-6-15,0-6 6 16,2-7-5-16,-2-8 12 16,2-4-7-16,0-7 4 15,4-4-1-15,-4-4 7 16,2 0 10-16,-2-2-14 15,0 0-5-15,0 2 2 16,3 0-8-16,-3 4 8 16,0 0 6-16,0 0-10 15,-2 2-4-15,2-4 0 16,2 0 15-16,-4-4-7 0,2-2 16 16,-2-2-25-1,0-2 1-15,2-4 9 0,-2 0-8 16,0-2-2-16,0 2 0 15,0 0 0-15,0 0 0 16,2 2 14-16,0-2-2 16,-2 2-5-16,2-2-6 15,-2-2 14-15,0 0-14 16,0 0 1-16,0 0 17 16,0 0-18-16,0 2 9 0,0-2-1 15,0 0-9 1,0 0-54-16,-14 0-122 15,-7 0-427-15</inkml:trace>
  <inkml:trace contextRef="#ctx0" brushRef="#br0" timeOffset="130903.37">14789 10692 409 0,'0'0'126'0,"0"0"-19"16,0 0-8-16,0 0-8 15,0 0 16-15,0 0-3 16,0 0-5-16,-2-2-13 15,2 2-22-15,0 0-12 0,0 0-8 16,0 0-11 0,12 0 1-16,7 0 60 0,15 0 11 15,11 0 1-15,13 0-18 16,11-2-31-16,6-6-25 16,8-6 4-16,2-2-11 15,2-2-5-15,1 0 0 16,-1-3-20-16,0 2 9 15,-6 0-16-15,-6 3 20 16,-8 1-9-16,-9 2-4 16,-7 3 4-16,-11 0-4 15,-9 2-5-15,-6 0 4 16,-7 0 2-16,-5 2 5 0,-2 0 10 16,1 2-1-1,-2-2-4-15,3 2-11 0,3-2 2 16,3 2 5-16,0 0-7 15,6 0 1-15,-1-2 0 16,6 2-1-16,-1-2 1 16,-3 2-1-16,-2-2 1 15,-1 2 2-15,-5 0-3 16,-7 0 0-16,-3 2-1 16,-3 2 3-16,-5-2-2 15,0 2 13-15,0 0 3 16,0 0 6-16,0 0 8 15,0 0-11-15,0 0 8 16,3 0-13-16,-3 0-14 16,0 0-7-16,2 0-5 0,2 0 5 15,3 0 7 1,1-2 1-16,2 2 17 0,-4 0-12 16,3-2-6-16,-5 2-4 15,1 0 4-15,-1 0 0 16,-1 0 1-16,-1 0 4 15,-2 0-5-15,2 0 1 16,-2 0-1-16,0 0 0 16,0 0 9-16,0 0-9 15,0 0 0-15,0 0-2 16,0 0-8-16,-18 12-122 16,-11 10-134-16,-8-2-312 0</inkml:trace>
  <inkml:trace contextRef="#ctx0" brushRef="#br0" timeOffset="132055.37">14720 11396 84 0,'0'0'200'16,"0"0"-78"-16,0 0-10 15,0 0-38-15,0 0-2 16,0 0 16-16,0 0 29 16,-2 4 1-16,7-4 41 0,1 0-27 15,0 0-58-15,4 0-16 16,-1 0-6-16,1 0-7 16,2 1 5-16,3 3-18 15,4-1-2-15,3-1 11 16,4-2 6-16,3 0 17 15,4 0-10-15,4 0 0 16,1 0-17-16,6-2 0 16,1-5-17-16,5 2-13 15,2-4 20-15,4 4-27 16,2-4 10-16,2 1-9 16,2 1-1-16,1-4 0 15,-1 3 0-15,-2 1 1 0,1-2 0 16,-6 4 12-16,0-2-13 15,-3 3-1-15,-3 0-4 16,-2 1 5-16,-4-4 0 16,-6 3 11-16,-1-2-11 15,-1 1 0-15,-1-2-6 16,1-1 6-16,-2 2 0 16,4 2 0-16,-4 0-1 15,1 2-1-15,-5 0-7 16,-4 0 9-16,0-2-2 15,-4 2 1-15,-3-4-2 16,-1 2 1-16,1-2 3 16,0 0-2-16,0 0 0 0,-1-2 1 15,1 2 0 1,-3 0-6-16,4 0 6 16,-1 2 1-16,-3-2 8 0,3 2-9 15,-3 0 1-15,4 0 5 16,-4 0 7-16,1 0 2 15,-3 0-14-15,1 2 4 16,-6 2 3-16,-1 0-8 16,-1-2 0-16,-3 2 7 15,-3 0-7-15,0 0 1 16,0 0 14-16,0 0 13 16,0 0-19-16,0 0-1 15,0 0-8-15,0 0-22 16,-34 0-123-16,-4 8-160 0,-8-2-381 0</inkml:trace>
  <inkml:trace contextRef="#ctx0" brushRef="#br0" timeOffset="133015.91">15070 10193 508 0,'0'0'136'16,"0"0"-36"-16,0 0-47 16,0 0 6-16,0 0 18 15,0 0 8-15,0 0 21 16,-7-7 7-16,7 6-6 15,0-2 0-15,0 3 2 16,0 0-11-16,0 0-28 16,0 0 9-16,0-1-14 15,0 1-12-15,0 0-4 16,0 0-7-16,0 0 2 16,0 0 3-16,0 0-28 15,0 0 6-15,0 0-13 16,0 0-3-16,0 0-8 0,0 0 0 15,0 0 1-15,0 0-2 16,0 0 0-16,0 0 0 16,0 0 4-16,0 0-4 15,0 0-28-15,0 19 2 16,0 20 21-16,0 15 5 16,0 10 18-16,16 8-18 15,4 6 12-15,2 2 4 16,3 19 5-16,-5 21 1 15,0 18-6-15,-6-13-8 0,-3-29-7 16,-5-36-1-16,3-25 7 16,0 1-7-16,0 0 1 15,2 4 6-15,-2-8 17 16,-2-2-23-16,-3-6 0 16,0-6 7-16,1-2-8 15,-3-6 0-15,0-2 7 16,0 0-7-16,1 0 6 15,0 0-6-15,-3-2 0 16,2 2 0-16,-2 0 1 16,2-2 0-16,-2 0-1 15,0-2-18-15,2-2-47 16,-2-2-52-16,2 0-72 0,0 0-147 16,0-4-345-16</inkml:trace>
  <inkml:trace contextRef="#ctx0" brushRef="#br0" timeOffset="133802.69">15632 10022 46 0,'0'0'578'0,"0"0"-422"0,0 0-42 15,0 0-36 1,0 0-59-16,0 0 35 0,0 0 1 15,7-42 13-15,-7 38 34 16,0 4-6-16,0 0-25 16,0 0-1-16,0 0-37 15,0 0-31-15,0 0-2 16,0 12 7-16,0 18-7 16,4 34 57-16,11 40-6 15,10 39 44-15,6 17-15 16,0-1-13-16,-4-19-1 15,-7-34-22-15,-5-24-24 16,-1-21-14-16,-5-13 2 16,0 6 2-16,-2 0-3 15,-1 2 2-15,-1-8 9 0,-3-3 1 16,-2 0-4-16,0 2-4 16,0-1 6-16,0-4 0 15,0-4-9-15,0-6-7 16,0-10 0-16,0-8 11 15,0-4-11-15,0-6 5 16,2-4 6-16,-2 2-12 16,0-2 2-16,0 0 4 15,0 0-5-15,0 2-1 16,0-2 2-16,0 0-2 16,0 0 1-16,0 0-1 0,0 0 0 15,0 0-43 1,0 0-60-16,0-4-102 0,0-12-164 0</inkml:trace>
  <inkml:trace contextRef="#ctx0" brushRef="#br0" timeOffset="136019.6">20634 10405 1166 0,'0'0'381'0,"0"0"-165"0,0 0-95 16,0 0-77-16,0 0-34 15,0 0-10-15,0 0 56 16,13 40-9-16,-8-14-15 16,-1 4 5-16,1 2-14 15,-1 0-14-15,-2 0 0 16,2 0-2-16,-2 1-6 16,1-3 0-16,-3-2 5 15,0-6 6-15,0-4-12 16,0-6 2-16,0-6-1 15,0-2-1-15,0-2 0 16,0-2 18-16,0 0-11 16,0 0 12-16,2-6 1 0,3-14-6 15,2-8-14 1,1-8-1-16,1-7 1 0,-2-4 1 16,2-6-1-16,-3-3 1 15,3-2 7-15,1-2-8 16,0 4-6-16,3 4 4 15,1 9 2-15,-1 11 5 16,1 9 11-16,-5 10 6 16,-3 9-7-16,-1 4-8 15,4 2 4-15,2 24-11 16,7 13 35-16,2 11 4 16,2 6 5-16,5 6-29 0,0 2-9 15,-2 2 3-15,-2 2-3 16,-2 0 7-16,-5 1-5 15,-5-5-7-15,-5-2 8 16,0-8-8-16,-3-5 0 16,-3-12 0-16,0-10-1 15,0-9 0-15,0-9-28 16,0-4-36-16,0-5-71 16,-3-2-85-16,-5-12-257 0</inkml:trace>
  <inkml:trace contextRef="#ctx0" brushRef="#br0" timeOffset="136267.87">20767 10674 1307 0,'0'0'383'0,"0"0"-95"16,0 0-122-16,0 0-136 16,0 0 20-16,0 0-12 15,0 0-14-15,147-52-24 16,-107 45-38-16,14-3-122 16,-9 5-223-16,-12-2-557 0</inkml:trace>
  <inkml:trace contextRef="#ctx0" brushRef="#br0" timeOffset="136969.67">21207 10646 1033 0,'0'0'564'16,"0"0"-379"-16,0 0-106 16,0 0-48-16,0 0 7 15,0 0 13-15,0 0 5 0,102 94-2 16,-85-56-14 0,-1-2-21-16,-5-2-10 0,-1-6-2 15,-4-5 1-15,-2-10-8 16,-4-7 2-16,3-2-2 15,-3-4 20-15,0 0 26 16,0 0 21-16,0 0 17 16,0-10 5-16,0-12-62 15,0-10-19-15,0-4-7 16,6-2-1-16,6-2 0 16,3 6-21-16,1 6 3 15,-1 10-9-15,3 8 8 16,-5 10 9-16,3 0-26 15,-3 10 26-15,3 14 8 0,-3 6 2 16,0 0 0-16,-1 0 1 16,-3-6-2-16,-3-4 1 15,-1-6-1-15,-2-6-1 16,-1-4-5-16,-2-4 7 16,0 0 8-16,2 0-8 15,0 0 17-15,2-4 18 16,3-14-33-16,7-8-2 15,5-8-12-15,4-4-47 16,4 0 7-16,-1 3-16 16,-1 8 31-16,-5 9-13 0,-4 9 41 15,-3 9-7 1,0 0-8-16,0 17 23 16,0 9 1-16,1 4 0 15,1 0 3-15,4 0-3 0,1-6 0 16,-5-2-2-16,1-6-36 15,-7-6-60-15,-3-4-102 16,-1-2-139-16,-3-4-262 0</inkml:trace>
  <inkml:trace contextRef="#ctx0" brushRef="#br0" timeOffset="138186.1">22160 10610 25 0,'0'0'1227'0,"0"0"-973"16,0 0-74-16,0 0-83 15,0 0-2-15,0 0 21 16,-96 114 10-16,81-78-79 16,6-2-7-16,9-6-23 15,0-4-9-15,0-6-8 16,6-6 1-16,5-3 6 15,3-9-6-15,-1 0 5 16,3-3 13-16,1-13 29 16,-3-6-29-16,-1-2 2 15,-2-4-20-15,-1 0 18 16,-4 2-10-16,1 2-9 0,-5 8-17 16,-2 6 10-1,2 6-11-15,-2 4 0 0,0 0-38 16,0 16 20-16,0 8 31 15,0 0 4-15,4-2 0 16,6-2-5-16,3-4-11 16,3-8 5-16,1-2 12 15,3-6 21-15,3 0 35 16,1-2-11-16,3-14-29 16,2-6 52-16,0-2-23 15,0-4-13-15,0-2-15 16,0 0-7-16,-2-2 6 0,-3 1-15 15,-2 8-1-15,-6 2 9 16,-5 10-8-16,-5 4-1 16,0 3-6-1,-4 4-16-15,0 0 10 0,2 0-12 16,5 0 0-16,5 7 24 16,1 7-6-16,1 5-2 15,1 6 7-15,-1 0 1 16,-5 4 9-16,-5-3-9 15,-3-2-1-15,-3-4 1 16,0-6-21-16,-5-2 21 16,-8-6 15-16,2-2-6 15,2-4-2-15,5 0 6 16,4 0-7-16,0 0-6 16,0 0-1-16,10-4-57 0,9-2 37 15,1 6 21-15,4 0-1 16,1 12 7-16,1 20-3 15,8 14 6-15,1 10 9 16,6 8-5-16,-1 2-5 16,-5 1-8-16,-8-5 1 15,-12-8-1-15,-15-7-1 16,0-11-4-16,-17-9 5 16,-18-4 30-16,-8-11 3 15,-2-10-7-15,3-2 41 16,4-9 9-16,7-17-15 15,11-12-7-15,13-10-30 0,7-10-15 16,18-6-9 0,24-2-31-16,12 0-36 15,10 2-24-15,5 7-53 0,1 9-12 16,-8 4 38 0,-9 8 1-16,-10 4-13 0,-12 6 64 15,-8 3 56-15,-15 4 10 16,-3 1 29-16,-5 4 46 15,0 2-17-15,0 2 22 16,-9 3-35-16,-5 7-23 16,-3 0-2-16,-6 0-20 15,-4 18-5-15,-4 8 5 16,0 9 28-16,2 3-13 0,6-2 12 16,11 0-14-1,7-4-12-15,5-6 0 0,0-4 0 16,13-8-1-16,12-8 7 15,2-6 7-15,4 0 12 16,2-6 1-16,-4-14 23 16,-2-2-13-16,-7-4 18 15,-6-4-10-15,-8-2 13 16,-6-2-16-16,0 2-32 16,-13 2-10-16,-14 6-13 15,-4 8-21-15,-5 6-53 16,-6 10-54-16,6 0-112 15,9 0-482-15</inkml:trace>
  <inkml:trace contextRef="#ctx0" brushRef="#br0" timeOffset="138753.63">23663 10633 1038 0,'0'0'551'16,"0"0"-335"-1,0 0-10-15,0 0-66 0,0 0 18 16,0 0 0-16,0 0-51 16,21-28-68-16,-17 31-39 15,0 17-9-15,4 6 9 16,-4 8 9-16,1-2 4 16,-1-2-12-16,-4-6-1 15,2-6-6-15,-2-8-16 16,0-4-17-16,2-4 20 15,-2-2 19-15,0 0 16 16,2-10-4-16,3-12-11 0,2-6-2 16,8-8-7-1,6-2 6-15,2-1-5 0,6 3-3 16,0 6-10-16,-4 10 20 16,-5 12-7-16,-4 8 1 15,-2 0-19-15,-2 21 25 16,7 8 20-16,0 4-8 15,8-1 11-15,0-4-23 16,2-6 1-16,2-4 6 16,0-8-7-16,0-6-34 15,3-4-67-15,17 0-114 16,-9-12-131-16,-3-4-299 0</inkml:trace>
  <inkml:trace contextRef="#ctx0" brushRef="#br0" timeOffset="139471.7">24475 10367 1309 0,'0'0'293'0,"0"0"-171"15,0 0 64-15,0 0-6 16,27 136-52-16,-8-86-28 15,4-2-43-15,0 1-26 16,-2-5-7-16,-3-4-15 16,-3-10 1-16,-7-6-9 15,-4-8-1-15,-4-8-12 16,0-4-13-16,0-2-12 16,0-2 18-16,-2 0-33 15,-12 0 37-15,-3-6 14 0,1-10-15 16,-1-6 0-1,3-4-3-15,3-8-5 0,2-4 12 16,4-2 0-16,3-4 2 16,2-1-9-16,0 5 6 15,16 4-4-15,6 4-27 16,7 8-35-16,-1 4 2 16,-1 8 77-16,-6 8 22 15,-8 4 1-15,-8 0-14 16,-5 14-3-16,0 12 20 15,-14 2 15-15,-9 4-6 16,0-1-23-16,-2-6-2 16,0-3-9-16,7-5 0 15,3-5 9-15,6-2-10 16,7-2-11-16,2 3 6 0,2 6 5 16,22 2 27-16,10 6 50 15,8-1 2-15,2-2-21 16,4 0-22-16,-4-4 2 15,-3-2-26-15,-6-2-12 16,-6-4-15-16,-2-2-188 16,-10-2-285-16,-5-4-880 0</inkml:trace>
  <inkml:trace contextRef="#ctx0" brushRef="#br0" timeOffset="140236.84">24987 10776 1440 0,'0'0'303'0,"0"0"-150"16,0 0 69-16,0 0-87 15,123 4-38-15,-85-4-40 16,2 0-22-16,0-4-18 16,-5-8 1-16,-6 2-6 15,-6-4 10-15,-8 2-16 16,-8-2-6-16,-4 0 0 16,-3-2-9-16,0 1 9 0,-17 4-12 15,-7 3-3-15,-7 4-12 16,-9 4 27-16,-4 2 6 15,-4 16-6-15,6 8 0 16,7 2 0-16,10 4-11 16,13 0 4-16,10-2-17 15,2-2-5-15,10-4 6 16,15-5 23-16,0-8 0 16,7-4 1-16,-1-7 3 15,2 0 2-15,-1 0 8 16,2-11 18-16,-1-7-7 15,-2-4 8-15,0-2-21 16,-4-2 6-16,-5 0-9 0,-4 0-3 16,-5 6-6-1,-3 6 0-15,-4 4-1 0,-4 8-16 16,-2 2-5-16,0 0-12 16,0 18 7-16,0 8 27 15,0 6 6-15,2 2-6 16,9-4 0-16,3-2-5 15,1-8 5-15,3-6 0 16,-2-3 0-16,2-7 0 16,2-4 9-16,0 0 7 15,4 0-14-15,3-17 11 16,2-5 16-16,0-4-18 16,-4-6 15-16,-4-2-16 0,-4 0-4 15,-7 0 9-15,-5 4-9 16,-5 6-6-16,0 6-1 15,0 5-8-15,0 5-11 16,-13 5-46-16,-3 1-76 16,-6 2-99-16,4 0-294 15,3 0-584-15</inkml:trace>
  <inkml:trace contextRef="#ctx0" brushRef="#br0" timeOffset="140487.87">26007 10569 1098 0,'0'0'618'16,"0"0"-498"-16,0 0 149 15,0 0-93-15,52 113-41 16,-34-77-56-16,1 0-32 15,2-2-17-15,-1-4-20 16,0 0-10-16,-4-6-29 16,-3-6-95-16,-11 0-111 15,-2-8-97-15,0-3-297 0</inkml:trace>
  <inkml:trace contextRef="#ctx0" brushRef="#br0" timeOffset="140735.76">25845 10337 1590 0,'0'0'320'0,"0"0"-128"15,0 0-86-15,0 0-76 16,0 0-21-16,0 0-9 16,0 0-8-16,35 4-72 0,-12 0-187 15,-5-4-541-15</inkml:trace>
  <inkml:trace contextRef="#ctx0" brushRef="#br0" timeOffset="141937.99">26202 10792 1580 0,'0'0'371'0,"0"0"-239"0,0 0-4 16,0 0-45-16,140-2-15 16,-95-4 5-16,1-4-32 15,-1-2-8-15,-3 0-12 16,-9 0-11-16,-10 2 1 16,-8 2-10-16,-10 2 9 15,-5 2 1-15,0 0-10 16,-5 0-1-16,-19 4-14 15,-9 0 14-15,-12 0 1 16,1 16 0-16,-1 8-1 0,7 6-15 16,11 2 8-1,12 0-13-15,13-4-9 0,2-2-1 16,2-6 4-16,15-5 26 16,4-5 0-16,3-6 0 15,0-4 0-15,3 0 22 16,0-3-1-16,0-11 18 15,0-4-12-15,-3-1-5 16,-4-2-3-16,-4 5-4 16,-3 2-9-16,-4 6-6 15,-4 4-5-15,-5 4-17 16,2 0-36-16,0 4 7 16,0 14 38-16,2 2 12 15,3 2-12-15,3-2 12 16,0-5 0-16,3-6 1 15,3-7 9-15,2-2 10 0,4 0 17 16,7-6 1-16,2-10-15 16,3-6 1-16,1-2-22 15,2-2 7-15,-4 0-7 16,-2 2 8-16,-4 0-9 16,-3 6 0-16,-4 2-7 15,-7 6-14-15,-5 6-21 16,-4 2 1-16,-2 2-4 15,0 0-25-15,3 0 14 16,1 8 27-16,0 2 29 16,6 2 2-16,3-4-1 15,4-2-1-15,1-2 8 0,2-4-2 16,2 0-5 0,-1 0 12-16,-4-6 9 0,-1-6-3 15,-5-4-11-15,-1 0 4 16,-3 0-12-16,-5 0 9 15,0 2-9-15,-4 3-7 16,4 6-16-16,-4 1 9 16,0 4-31-16,0 0 24 15,0 0-21-15,0 0 0 16,0 12 23-16,6 2-2 16,5 2 21-16,7-4-1 15,4 0 1-15,2-4-1 16,3-4 1-16,0-4 0 0,-2 0 36 15,-2-2-26 1,4-14 30-16,-2-2-7 0,-2-2-16 16,-3-2-17-16,-3 0 1 15,-6 2 22-15,-1-1-10 16,-4 3-7 0,-4 4 4-16,0 2 9 0,-2 8 21 15,3 2-13-15,-1 2-1 16,7 0-26-16,4 4 0 15,12 14 12-15,6 6 60 16,9 7-26-16,7-1-17 16,0 2-5-16,-4-2 11 15,-8-4 20-15,-13-6-3 16,-15-6-22-16,-7-2-17 16,-25 2 17-16,-26-2 18 0,-14 0-48 15,-12 0-8-15,-12-6-95 16,-57-6-95-16,22 0-264 15,1 0-794-15</inkml:trace>
  <inkml:trace contextRef="#ctx0" brushRef="#br0" timeOffset="143969.41">20983 11726 1091 0,'0'0'243'0,"0"0"0"15,0 0-64-15,0 0-39 16,0 0-4-16,0 0-34 15,0 0-25-15,-2-22-1 16,2 22-21-16,0 0 13 16,0 0-32-16,0 0-2 15,0 13-19-15,0 23 0 16,0 32 82-16,0 36-5 16,6 46-20-16,4 23-11 0,-1 11-21 15,-3 5 30 1,4-7-23-16,-6 13-25 0,-4 3-8 15,0-3-14-15,0-11 0 16,0-9 2-16,-2-17 4 16,-2-4-5-16,-2-13 11 15,4-29 2-15,2-27-5 16,-2-21-3-16,0-6-6 16,0 8-1-16,-3 4 1 15,-1 2 0-15,-4-13-8 16,2-18-37-16,-1-6-16 15,0-17-33-15,2-8-53 16,-4-14-57-16,5-20-92 16,1-12-523-16</inkml:trace>
  <inkml:trace contextRef="#ctx0" brushRef="#br0" timeOffset="145820.84">20974 11847 654 0,'0'0'214'16,"0"0"-112"-16,0 0-8 15,0 0 58-15,0 0-4 16,0 0 16-16,0 0-40 16,103 2-26-16,-81-2-12 15,3 0-6-15,2 0-5 16,2 0-6-16,4 0-3 15,7 0-14-15,9 2-7 16,9 2 13-16,9-4 0 16,11 0-18-16,9 0-14 15,27 0-6-15,30-2-4 16,26-8 21-16,6 0 6 16,-18 2-16-16,-36 2-17 0,-34-1 1 15,-20 4-5-15,-1-1-6 16,16-3-8-16,8 0 8 15,11-4 9-15,0 0-9 16,-6 0 18-16,-1 0-10 16,-7-1-2-16,-3 2 16 15,-2 2-21-15,-6-1 11 16,-1 4-1-16,-2 0-10 16,0 0 1-16,-1 1 11 15,2-3-13-15,4 1 0 16,-2 1-5-16,6-4 5 15,2 3 2-15,2-2-2 16,-2 2-4-16,-1 0 4 0,-6 0 5 16,-5 0-5-16,-4 0 0 15,-7 0 1 1,-1 0 0-16,-1-2 12 0,-2 2-13 16,-2-2 0-16,-5 2 2 15,-4 2-1-15,-4-2 13 16,-6 4-13-16,-6-2 18 15,-2 2-19-15,-4 0 2 16,-6 2-1-16,2-2 11 16,-4 0 6-16,1 0 0 15,1 2-7-15,-4-2 4 16,-1 0-4-16,-8 2-6 16,-2 0-4-16,-1 0 18 0,-1 0-3 15,-2 0-5-15,0 0 2 16,0 0 6-16,0 0-5 15,0 0-5-15,0 0-9 16,0 0 0-16,2 0-12 16,2 12-8-16,6 12 20 15,-4 12 1-15,3 11 9 16,-5 11-9-16,-2 8 10 16,-2 10-5-16,0 10-5 15,0 21 8-15,0 27-3 16,-13 26-4-16,-5 11 41 15,-1-9-28-15,-4-16-1 16,3-23-2-16,5-21-6 0,3-22-6 16,3-20 1-1,5-5-1-15,0 3 1 0,2 2 0 16,-1 2 4-16,3-14-4 16,0-10 7-16,0-8 1 15,0-4 21-15,0 0-12 16,0 0-17-16,0 5 11 15,0 2-1-15,0 2 1 16,0-1-12-16,0 0 7 16,0 0-2-16,0-2-4 15,-2-4-2-15,0 0 2 16,-1-2 6-16,1 3-6 16,-3 2 0-16,1 4 0 15,0 3 1-15,-3 2 14 16,3 0-8-16,-3-6-8 15,2-2 13-15,1-10-7 0,0-4-5 16,2-8 6-16,-1-2-6 16,3-6 8-16,0-2-1 15,0 0-7-15,0 2 26 16,0-2-7-16,0 0 1 16,0 0-2-16,0 0-17 15,0 0 13-15,0 0-15 16,0 0 2-16,0 0-5 15,0 0 10-15,0 0-4 0,0 0-3 16,0 0-1 0,0 0-8-16,0 2 9 0,0 0 15 15,0 2-5-15,0 2-2 16,0-4 8-16,0 2-10 16,0-2-4-16,0-2-4 15,0 2-4-15,0-2-47 16,-16 0-87-16,-8 0-171 15,-14 0-412-15</inkml:trace>
  <inkml:trace contextRef="#ctx0" brushRef="#br0" timeOffset="147370.37">21059 14881 186 0,'0'0'303'15,"0"0"-143"-15,0 0-59 16,0 0-43-16,0 0-12 16,0 0 37-16,0 0 11 15,0 0 23-15,0 0-35 16,0 0 24-16,0 0-12 15,0 0 20-15,0 0-15 16,0 0 6-16,0 0 3 16,0 0-4-16,0 0-8 15,0 0-1-15,0 0-17 16,11 0-9-16,7-2 8 16,9-2-17-16,7-1 1 0,8 4-12 15,9-9-9-15,12 2-7 16,10-9-11-16,12 3-7 15,4 1 7-15,9-5-21 16,18-1 11-16,21-3-9 16,-12 4-3-16,-11 4 21 15,-16 0-16-15,-17 4-4 16,12-4-1-16,9 0 1 16,0 0 14-16,-1-2-9 15,-3 2 3-15,0 0 5 16,-4 0-5-16,-5 2-1 15,-2 2 9-15,-10-2-17 16,-2 2 13-16,-7 0-4 0,-5 2-3 16,-3 0-4-16,-6 2 5 15,-2 2 1-15,2-6 2 16,2 2 2-16,2 0-1 16,2-2-1-16,3 0-1 15,-1-1-9-15,0 0 6 16,-6 3-6-16,-5-2 1 15,-8 2 1-15,-6 4-2 16,-5-2 0-16,-5 3 0 16,-1-1 1-16,-1 0 1 15,-1 2 5-15,3-2-6 16,2 0 6-16,2 0-7 16,4-2 0-16,6 2 15 0,1-4-9 15,-2 4-6 1,-1 0 1-16,-8 2 5 0,-3-3-6 15,-3 0 0-15,-3 1 1 16,1 0-1-16,-6 0 0 16,1 0 0-16,-1 0 0 15,2-2 9-15,1 2-7 16,2-2 4-16,2-2-6 16,3 4 0-16,0-6 0 15,2 2 9-15,-4 4-8 16,-2-4 0-16,-2 2-1 15,-1 2-7-15,-2 0 7 0,2 0 7 16,0 0-5 0,2 0-2-16,0 2-1 0,3-2 1 15,0 0 0-15,-4 2-7 16,0 0 7-16,-5 0 9 16,-7 0-8-16,-3 0-1 15,-2 2 0-15,-2 0 5 16,1 0-4-16,-1-2 8 15,5 2-9-15,4-2 0 16,0 2-2-16,5-4 4 16,-1 2 3-16,1 0-4 15,-3 2 5-15,1-2-1 16,-5 0-4-16,-3 0-1 16,-2 2 6-16,2 0-4 15,-4 0 4-15,0 0 14 0,0 0-14 16,-2-2 6-16,2 2 3 15,-2 0-3-15,0 0-4 16,0 0-4-16,2 0-4 16,-2 0-19-16,0-2-77 15,-4-4-97-15,-16 0-164 16,-11-4-580-16</inkml:trace>
  <inkml:trace contextRef="#ctx0" brushRef="#br0" timeOffset="147947.31">22017 13555 978 0,'0'0'483'0,"0"0"-254"16,0 0 3-16,0 0-60 15,119-20-25-15,-61 6 12 0,10-2-54 16,12-2-23-16,7 0-21 16,7 2-22-16,-3 0-20 15,-6 4-19-15,-12 4-55 16,-15 4-87-16,-15 4-86 15,-21 0-276-15,-15 0-324 0</inkml:trace>
  <inkml:trace contextRef="#ctx0" brushRef="#br0" timeOffset="148254.34">21915 14069 1124 0,'0'0'268'15,"0"0"-89"-15,0 0-22 16,0 0-18-16,0 0 17 16,123-8 14-16,-63-9-40 15,11 2-26-15,14-6-30 16,6 2-9-16,3-2-38 15,-1 3-19-15,-7 2-8 16,-7 4-15-16,-12 0-51 16,-14 6-64-16,-11 2-64 0,-1 4-73 15,-12 0-138-15,-12 0-367 0</inkml:trace>
  <inkml:trace contextRef="#ctx0" brushRef="#br0" timeOffset="148683.37">23337 14095 1458 0,'0'0'484'0,"0"0"-273"0,0 0-65 15,124-69-94 1,-70 51-36-16,3 0-16 0,1 4-29 16,-6 0-2-1,-6 2-3-15,-7 2-48 0,-8 2-55 16,-10 0-84-16,-5 2-304 15,-9 2-447-15</inkml:trace>
  <inkml:trace contextRef="#ctx0" brushRef="#br0" timeOffset="149380.54">22296 12972 990 0,'0'0'286'0,"0"0"-38"15,0 0-39-15,0 0-6 16,0 0-14-16,0 0-19 15,0 0-10-15,114-31-28 16,-48 22-42-16,14-4-46 16,5 3-44-16,0 1-15 15,-2-1-96-15,8-2-140 0,-24 2-310 16,-19-3-327-16</inkml:trace>
  <inkml:trace contextRef="#ctx0" brushRef="#br0" timeOffset="149750.2">21939 12519 1275 0,'0'0'371'0,"0"0"-108"16,0 0-49-16,116-29-39 15,-51 24-46-15,9 0-46 16,5 0-38-16,4 1-36 16,0-3-9-16,-8 5-43 15,10 1-116-15,-23 1-181 16,-15 0-492-16</inkml:trace>
  <inkml:trace contextRef="#ctx0" brushRef="#br0" timeOffset="150010.63">22973 12378 1452 0,'0'0'349'0,"0"0"-132"16,141-32-80-16,-68 22-70 0,2 0-67 15,0 4-25-15,8-2-143 16,-17 2-144-16,-20-2-358 0</inkml:trace>
  <inkml:trace contextRef="#ctx0" brushRef="#br0" timeOffset="152626.29">26754 11729 753 0,'0'0'176'15,"0"0"-59"-15,0 0-3 16,0 0-1-16,0 0-1 16,0 0-8-16,0 0 0 15,0-15-33-15,3 15-14 16,-3 0-2-16,0 0-5 16,0 0-18-16,0 0-7 15,2 15-23-15,-2 9 12 16,2 6 23-16,-2 4-17 15,2 2-9-15,2-4-10 16,-1-4 4-16,1-6 5 16,-2-6-10-16,1-8 1 0,-3-4 0 15,0-2 5-15,0-2-5 16,0 0 9-16,0 0 4 16,0 0 1-16,0 0 6 15,0-10-10-15,0-8-11 16,0-8-2-16,0-6 2 15,0-4 2-15,0-4-2 16,0-5 9-16,0 1-9 16,0-2 0-16,7 4 0 15,3 6 0-15,4 8 1 16,-3 8 6-16,0 8 13 16,-5 8-10-16,4 4 3 0,-1 0-11 15,4 6 15-15,7 16 17 16,2 6-6-16,5 8 0 15,7 4 6-15,3 2-19 16,5 1 6-16,3-1-6 16,2-6-14-16,-4-4 12 15,-4-4-12-15,-5-6 0 16,-7-6 5-16,-7-6-5 16,-7-4-1-16,-7-2 1 15,-3-4 11-15,-3 0 13 16,0 0 19-16,0 0 10 15,0 0-13-15,0-4-11 16,-5-8-30-16,-10-2-13 16,-7 0-26-16,-7 2-23 15,-13 4-12-15,-12 4 14 0,-8 4 26 16,-9 0 34-16,-4 0 0 16,7 4-2-16,10 4 2 15,11 0 0-15,14-2 2 16,13-2-2-16,11 0-8 15,4-4 8-15,5 2-7 16,0-2-5-16,0 0-4 16,0 0-5-16,0 0 15 15,9 0 3-15,2 0 3 16,3 0 23-16,-1 0-7 0,7-4-7 16,2-6 5-1,5-2-6-15,8-4 8 0,6-2 5 16,1 0-6-16,0-2-7 15,-1 2 7-15,-1-2-6 16,-5 0-1-16,-2 2-7 16,-8 3 7-16,-7 5 3 15,-9 5-11-15,-5 2-2 16,-2 3-4-16,-2 0 6 16,0 0 6-16,0 0-5 15,0 0 10-15,0 0-11 16,0 0 26-16,0 0-25 15,0 0 3-15,-20 18-3 0,-6 12 4 16,-12 11 10 0,-2 7 3-16,-2 4-12 0,3-2-6 15,4 0 0-15,3-8 0 16,3-4 0-16,8-6 0 16,3-7 0-16,7-5 0 15,1-8 0-15,6-6 0 16,2-2 0-16,2-4 6 15,0 1-6-15,0-1 0 16,0 0 0-16,0 0-8 16,0 0 7-16,0 0 1 15,0 0-50-15,2 0-100 16,4 0-120-16,4 0-466 0</inkml:trace>
  <inkml:trace contextRef="#ctx0" brushRef="#br0" timeOffset="153903.46">28218 11773 712 0,'0'0'488'0,"0"0"-324"16,0 0 45-16,0 0-60 16,0 0-48-16,0 0 0 15,0 0-12-15,0 0-48 16,0 0-22-16,-9-12-12 0,-7-6-7 15,-3-4-17-15,-6-6-16 16,-2-5 13-16,-2-1 19 16,0-2 1-16,0 0 0 15,2 0 0-15,3 6 0 16,6 2 6-16,7 5 8 16,7 8 0-16,4 3-14 15,0 0-9-15,0 4-22 16,15 1 9-16,6 3 0 15,3 4 22-15,2 0 1 16,3 0-1-16,8 8 1 16,-2 9-1-16,5 1 1 0,2 0 0 15,1-2 7-15,-1 0-7 16,-2-6 6-16,-2-2 9 16,-4-4 16-16,-5-2-13 15,-6-2 12-15,-2 0 1 16,-5 0 2-16,-5 0-15 15,-3 0 1-15,-3 0 14 16,-3-2 13-16,-2-2 16 16,0 0 1-16,0-2-27 15,0 0-20-15,0 0 3 16,0 2-8-16,0 0 2 16,0 0 3-16,0 4-8 15,0 0 15-15,0 0-5 0,0 0-7 16,0 0 11-16,0 0-7 15,-2 0 3-15,-5 0-19 16,-8 6-14-16,-12 14 14 16,-14 10 6-16,-11 6-5 15,-6 4 2-15,-7 0-3 16,3-1-13-16,-3-6 3 16,5-3 1-16,4-3 3 15,9-8 6-15,13-4 0 16,17-9 0-16,8-2 0 15,6-4-1-15,3 0-5 16,0 0-3-16,0 0-2 16,3-3-6-16,13-8 17 15,2-5 3-15,1-1 4 16,0 2 6-16,-7 2-4 0,2 1 2 16,-1 2-5-16,3 0-5 15,2-2-1-15,4-3 1 16,1-2-2-16,-2 2 2 15,2-6 8-15,-3 1-7 16,-5-2-1-16,-1-2-1 16,-3 0-8-16,-2 0-10 15,-3-2 16-15,2-2-4 16,-4 0-3-16,0-3 9 16,1 4-1-16,-3 0-14 15,2 8 9-15,-2 5 6 16,-2 7 9-16,0 7-7 15,0 0-2-15,0 21-8 0,-15 20 8 16,-3 14 20 0,1 5 1-16,3 4-20 0,9-6 0 15,3-4-2-15,2-6 0 16,0-6-48-16,0-7-59 16,-13-3-136-16,-3-8-237 15,-6-10-554-15</inkml:trace>
  <inkml:trace contextRef="#ctx0" brushRef="#br0" timeOffset="154598.96">27455 12210 1046 0,'0'0'409'0,"0"0"-187"15,0 0-16-15,0 0-80 16,0 0-32-16,0 0 14 16,0 0-11-16,0 0-3 15,0 0-8-15,0 0-28 16,0 0-11-16,0 0-5 16,0 0-15-16,0 0-9 15,0 0-2-15,0 0-7 16,0 0 1-16,0 0 3 15,0 0-13-15,0 0 0 0,0 0-33 16,0 0-50-16,0 0-55 16,-4-4-172-1,-9-4-358-15</inkml:trace>
  <inkml:trace contextRef="#ctx0" brushRef="#br0" timeOffset="156005.57">23875 12278 51 0,'0'0'968'16,"0"0"-709"-16,0 0-12 16,0 0-49-16,0 0-55 15,0 0-11-15,0 0 0 16,2 0-23-16,3 0-23 16,2 0-13-16,4 0-23 15,14 0-5-15,10-2 36 16,15-6-11-16,16-4-15 0,12 0-26 15,11 0-23-15,7 0-6 16,-5 4-50-16,14 4-128 16,-27 4-180-16,-22 0-423 0</inkml:trace>
  <inkml:trace contextRef="#ctx0" brushRef="#br0" timeOffset="156415.19">24134 12601 995 0,'0'0'681'0,"0"0"-487"16,0 0-2-16,0 0-70 16,121-30-32-16,-52 12-19 0,10-2 0 15,13 2-28-15,6 1-20 16,0 5-13-16,-4 2-10 16,-7 6-49-16,-12 4-153 15,-23 0-187-15,-29 4-371 0</inkml:trace>
  <inkml:trace contextRef="#ctx0" brushRef="#br0" timeOffset="156968.44">23825 13178 82 0,'0'0'1152'16,"0"0"-884"-16,0 0-70 16,0 0-48-16,119-16-12 0,-53 2-22 15,25-4-28-15,40-6-29 16,34-2-7-16,-9 4-25 15,-27 6-11-15,-42 10-16 16,-15 6-145-16,-17 0-219 16,-12 0-478-16</inkml:trace>
  <inkml:trace contextRef="#ctx0" brushRef="#br0" timeOffset="157341.94">24203 13868 1109 0,'0'0'339'0,"0"0"-96"15,0 0-31-15,158-42-74 16,-91 30-46-16,5 0-25 15,-1 2-55-15,-2 2-12 16,-7 6-144-16,-17 0-235 16,-19 2-721-16</inkml:trace>
  <inkml:trace contextRef="#ctx0" brushRef="#br0" timeOffset="158011.2">23463 13351 1285 0,'0'0'364'0,"0"0"-92"15,0 0-80-15,0 0-93 16,0 0-10-16,138-26 9 16,-80 17-38-16,9 2-33 15,9-1-27-15,2 0-10 16,23 6-127-16,-22 0-174 16,-19 2-568-16</inkml:trace>
  <inkml:trace contextRef="#ctx0" brushRef="#br0" timeOffset="158904.2">21273 14582 1086 0,'0'0'262'0,"0"0"-34"16,0 0-40-16,0 0-72 16,0 0-27-16,0 0-3 15,0 0-12-15,11 0-8 16,-4-4 10-16,4 0-20 15,0 0-4-15,5 0-11 0,4-2-4 16,4 0-4 0,12 0-3-16,13-2-9 0,14-2-14 15,12 0 11 1,14 2-17-16,5-2-1 0,-1 2-28 16,7-9-157-16,-26 6-336 15,-20-1-700-15</inkml:trace>
  <inkml:trace contextRef="#ctx0" brushRef="#br0" timeOffset="159529.37">21240 13802 1195 0,'0'0'300'15,"0"0"-42"-15,0 0-84 16,0 0-76-16,0 0-1 16,0 0 0-16,146-50-33 15,-101 38-7-15,-3-1-57 16,1 4-13-16,-5 3-92 16,6-2-133-16,-8 4-155 15,-10 0-261-15</inkml:trace>
  <inkml:trace contextRef="#ctx0" brushRef="#br0" timeOffset="159869.37">21569 13008 1273 0,'0'0'315'0,"0"0"-122"16,0 0-76-16,0 0-73 0,0 0 31 15,0 0 24-15,149 0-35 16,-88-8-36-16,1-6-28 16,-2 2-49-16,-4-3-67 15,-12 0-164-15,-13 3-226 16,-19-1-665-16</inkml:trace>
  <inkml:trace contextRef="#ctx0" brushRef="#br0" timeOffset="160210.67">21178 12659 1008 0,'0'0'258'16,"0"0"-32"-16,0 0-123 16,0 0 28-16,0 0 11 15,156-76-25-15,-106 62-33 0,6 0-34 16,-2 3-21-1,-6 4-29-15,-3 3-85 0,-5 4-106 16,-13 0-153-16,-16 4-232 0</inkml:trace>
  <inkml:trace contextRef="#ctx0" brushRef="#br0" timeOffset="160620.37">21583 12330 1053 0,'0'0'269'0,"0"0"-44"0,0 0-98 15,0 0-50-15,0 0-8 16,152-66-31-16,-86 52-19 16,10 4-19-16,33 2-56 15,-17 2-256-15,-21 2-798 0</inkml:trace>
  <inkml:trace contextRef="#ctx0" brushRef="#br0" timeOffset="162271.19">20175 15958 582 0,'0'0'207'15,"0"0"-49"-15,0 0 20 16,0 0-3-16,0 0-10 16,0 0 20-16,0-4-16 15,0 4-12-15,0-4-7 16,0 4-19-16,0 0-22 16,0 0-14-16,0 0-17 15,0 0-8-15,0 0-17 16,8 0-8-16,13 0-5 0,12 0 23 15,21-5 34-15,15 1-22 16,13-6-30-16,12-2-26 16,4-2 6-16,-5 0-25 15,-10 0-29-15,-16 6-85 16,-23 0-104-16,-24 8-93 16,-18 0-220-16,-2 8-233 0</inkml:trace>
  <inkml:trace contextRef="#ctx0" brushRef="#br0" timeOffset="162516.22">20629 15990 1038 0,'0'0'564'15,"0"0"-306"-15,0 0 40 16,0 0-130-16,0 0-102 15,0 0 70-15,0 0-9 16,85 156-24-16,-65-98-24 16,-2 4-23-16,-1 1-30 15,-3-5-26-15,-1-4-21 16,-3-6-107-16,-10 10-111 16,0-12-118-16,0-12-350 0</inkml:trace>
  <inkml:trace contextRef="#ctx0" brushRef="#br0" timeOffset="163237.34">20462 16709 643 0,'0'0'346'16,"0"0"-100"-16,0 0 20 16,0 0-39-16,0 0-71 15,0 0-24-15,0 0-28 16,-2 0-20-16,2 0-8 0,11 0-2 16,18 0 28-16,11 0 29 15,14 0-9-15,10-5-55 16,10-4-21-16,4-5-25 15,-3-2-21-15,-6 2-3 16,-9 4-71-16,-8-4-56 16,-3-6-102-16,-15 6-294 15,-8-4-527-15</inkml:trace>
  <inkml:trace contextRef="#ctx0" brushRef="#br0" timeOffset="163770.37">21725 16186 1088 0,'0'0'530'0,"0"0"-360"15,0 0 39-15,0 0-68 16,0 0-57-16,0 0-4 16,0 0-6-16,-15-10-10 15,8 8-2-15,-4 2-20 16,-4 0-14-16,-10 0-4 16,-4 8-3-16,-2 18-8 15,-5 6-3-15,5 12-8 0,6 2 11 16,10-1-7-16,10-1-6 15,5-8 0-15,12-6-1 16,21-6-14-16,9-8 15 16,12-12 0-16,4-4-14 15,2-2-6-15,0-16 12 16,-4-6 8-16,-10-6 0 16,-6 2 15-16,-11-6 24 15,-11 2-6-15,-7-4 13 16,-11-1-4-16,0-1-28 15,-11 6-8-15,-18 4-6 0,-8 6-6 16,-11 6-1-16,-2 10 5 16,-6 2-5-16,2 4-15 15,10 0-19-15,13 0-38 16,10 0-68-16,21-8-99 16,0-2-366-16,21-4-881 0</inkml:trace>
  <inkml:trace contextRef="#ctx0" brushRef="#br0" timeOffset="164094.37">22115 15909 1313 0,'0'0'494'0,"0"0"-250"16,0 0 18-16,0 0-116 16,0 0-46-16,118-18 16 15,-55 0-28-15,6 2-28 16,5 0-33-16,-1 0-8 15,-9 2-19-15,-8 0-49 16,-18 10-93-16,-27 0-163 16,-8 4-295-16,-3 0-553 0</inkml:trace>
  <inkml:trace contextRef="#ctx0" brushRef="#br0" timeOffset="164317.43">22445 15883 1298 0,'0'0'310'16,"0"0"-80"-16,0 0 90 15,31 125-86-15,-20-71-64 16,3 4-24-16,-1-2-52 0,0 0-44 16,1-4-10-1,-3-3-19-15,3-3-12 0,-6-10-9 16,1-6-84-16,1-12-143 15,-6-8-317-15,0-10-641 0</inkml:trace>
  <inkml:trace contextRef="#ctx0" brushRef="#br0" timeOffset="165721.31">23931 16138 980 0,'0'0'552'16,"0"0"-363"-16,0 0 19 16,0 0-69-16,0 0-64 15,0 0 26-15,56 22-7 16,-33-8-18-16,0 6-27 0,2 0-15 16,-2 0-12-16,-6-2-14 15,-1 0-1-15,-5 0-7 16,-4-4 0-16,-3-5 0 15,-4 0-1-15,3-4 1 16,-3-1 0-16,0-4 9 16,0 0 0-16,0 0 6 15,2-4 0-15,2-19-15 16,5-7-23-16,7-8 22 16,3-6 1-16,6 4 5 15,2 0-5-15,0 8-13 16,0 8 1-16,-3 10 9 0,0 8 2 15,-2 6 1 1,1 4-1-16,0 20-2 0,-2 10 3 16,-3 6 1-1,1 6 5-15,-9-6 33 0,-1-4-24 16,-5-10-8-16,1-8-6 16,-2-9 1-16,-3-4-1 15,2-5 5-15,-2 0 7 16,4 0 6-16,3-18 1 15,1-8-4-15,6-6-7 16,6-8 2-16,2-6-10 16,5 6 7-16,0 10-8 15,0 2-10-15,0 16-5 16,-6 6 15-16,4 6 0 0,-2 0 1 16,-2 14-1-16,2 4 1 15,-3 0 0-15,-5 4-1 16,-1-4-10-16,-3-4-35 15,-5 0-38-15,-3 2-48 16,-3 2-92-16,0 0-120 16,0-8-305-16</inkml:trace>
  <inkml:trace contextRef="#ctx0" brushRef="#br0" timeOffset="167155.41">25165 15954 1220 0,'0'0'290'0,"0"0"-45"15,0 0-40-15,0 0-100 16,0 0-33-16,0 0-29 16,0 0-27-16,-46 9 48 15,28 22 7-15,0 5-28 16,5 0-21-16,4 4-6 15,7-4-14-15,2-6-1 16,0-10 0-16,0-4-1 16,13-6 0-16,3-6 0 15,3-4 1-15,6 0-1 16,4-14 1-16,-2-4-1 0,0-8 9 16,-6-6-3-1,-2 2-4-15,-6-2-1 16,-4 6 0-16,-2 0 1 0,-5 8 18 15,0 8-8-15,-2 6-3 16,0 4-9-16,0 0-3 16,0 14-23-16,0 12 26 15,0 2 1-15,2 2-1 16,7-4-8-16,5-4-2 16,3-4-1-16,3-4 10 15,3-6 1-15,-1-8 35 16,0 0-8-16,3 0-4 0,-1-8-14 15,5-14 23 1,0-4 14-16,0-2-6 0,-2-4-13 16,-3-2-2-16,3-2-9 15,0-5-16-15,2 5-9 16,-2 2-14-16,-3 6-1 16,-4 10-7-16,-2 4 16 15,-7 6 3-15,1 8 0 16,-4 0-13-16,1 0 2 15,0 0 10-15,2 12 4 16,-4 2 8-16,-1-4 1 16,0-2 1-16,-2 0 0 15,-2-2 1-15,-2-6-2 16,2 0 0-16,-2 0 8 16,0 0-8-16,0 0 9 0,0 0-9 15,-2 0 18-15,-16 0 12 16,-3 0-6-16,-5 0-14 15,-5 4-10-15,0 10-5 16,0 8 4-16,4 9-8 16,7 1 9-1,9 0 0-15,11 2-12 0,0-6-3 16,11-2-8-16,18-8 3 16,8-4 19-16,6-6 1 15,1-8 16-15,4 0 12 16,-6 0 4-16,-3-16-7 15,-3-4 14-15,-5-2 1 16,-4-4 12-16,-7-2-16 16,-7 2-6-16,-5-9-6 15,-6 3-9-15,-2 0-2 0,0-4-5 16,-4-2-7-16,-6 4 8 16,4 0-8-16,3 6-1 15,1 6 1-15,2 4 5 16,0 10-5-16,0 8-1 15,0 0-13-15,0 0-17 16,0 26-3-16,0 10 33 16,0 6 9-16,0 10-3 15,0 2 1-15,0 0-5 16,5-1 4-16,5-9-6 16,0-8 0-16,-1-8 0 15,-3-6 0-15,-2-14 2 16,-2-4 5-16,-2-2-5 15,6-2-1-15,0 0-1 0,9-10 1 16,6-16 0-16,6-2 20 16,6-8-21-16,-2-3-23 15,2 7-10-15,1 10 3 16,-3 8 5-16,0 6 16 16,-4 8 0-16,-2 0-9 15,-4 17-2-15,0 5 20 16,-3 6 0-16,-1-2 1 15,1-4 5-15,-5-4 0 16,-1-4-6-16,-1-6 1 16,-5-8 0-16,3 0 4 0,5 0-4 15,1 0 15-15,3-16 2 16,1-4-4-16,0-2-13 16,-3 0 8-16,-5-4 2 15,0 3-4-15,-4 5-6 16,-3 4 0-16,-1 6 8 15,-3 8-9-15,2 0-9 16,-2 0-21-16,0 22-7 16,2 9 37-16,0 5 0 15,4 4 2-15,2-8 3 16,3 0-5-16,-3-6-30 16,2-4-71-16,-1-18-73 15,-3-4-203-15,-4 0-538 0</inkml:trace>
  <inkml:trace contextRef="#ctx0" brushRef="#br0" timeOffset="167336.24">26560 15637 1707 0,'0'0'395'0,"0"0"-201"15,0 0-69-15,0 0-125 16,0 0-114-16,0 0-225 16,0 0-854-16</inkml:trace>
  <inkml:trace contextRef="#ctx0" brushRef="#br0" timeOffset="168053.52">26854 15873 1523 0,'0'0'608'0,"0"0"-404"0,0 0-3 15,0 0-82 1,0 0-39-16,0 0-19 15,103 117-22-15,-89-77-1 0,-4 0-26 16,-5-4-4-16,-1-4 0 16,-4-6 2-16,0-8-10 15,0-8-1-15,0-6-1 16,0 0 2-16,0-4 2 16,0 0 13-16,7-10 7 15,2-12-9-15,11-14-13 16,4-8-1-16,9-6-7 15,4 2-17-15,1 3-20 16,-5 9-7-16,-2 18 8 16,-8 6 31-16,-6 12 3 15,-3 0-31-15,-6 26 20 0,3 5 21 16,-1 1 1 0,3 4 5-16,0-2-6 0,3-2 1 15,4-10 7 1,2-4-7-16,5-8 20 0,6-10 18 15,6 0 1-15,5 0-5 16,5-18-19-16,2-8-2 16,-2-2-8-16,-5-2-4 15,-8 2 7-15,-9-7-7 16,-9 7-2-16,-12 6-13 16,-6 4 1-16,0 8 0 15,-22 10-9-15,-11 0-24 16,-5 18 27-16,0 14-1 0,3 4 18 15,8 9 0 1,11-5-8-16,11-4 7 0,5-4-5 16,5-6-1-16,22-4 8 15,8-12 3-15,8-2 24 16,8-8 1-16,7 0 7 16,4 0-4-16,0-10-31 15,-1-6-10-15,7-20-107 16,-16 0-176-16,-14 0-596 0</inkml:trace>
  <inkml:trace contextRef="#ctx0" brushRef="#br0" timeOffset="168686.26">28385 15638 1558 0,'0'0'546'0,"0"0"-446"16,0 0 85-16,0 0-32 15,51 125 0-15,-33-73-24 16,-1 2-49-16,-3 0-29 15,-1-4-12-15,-1-1-15 0,-3-5-12 16,-5-8-12-16,-2-10-9 16,-2-4-45-16,0-8-28 15,-4-6-15-15,-11-6-4 16,-6-2-29-16,-3 0-23 16,-1-10-14-16,-4-16-25 15,-4-6 44-15,-1-12 66 16,3-5 58-16,4-1 24 15,10-4 7-15,13 2 35 16,4 6 23-16,17 2 21 16,18 8-42-16,15 4 21 15,4 12 14-15,6 10 13 16,0 10 23-16,-5 0 4 0,-6 4-16 16,-7 22-13-16,-5 2-19 15,-9 8-12-15,-6 4 0 16,-1 8-1-16,-6 2-9 15,1 7-19-15,-3 3 15 16,-1-2-12-16,-10-2-6 16,-2-10-11-16,-12-6 7 15,-19-8 1-15,-9-6-9 16,-4-4-15-16,-1-8-11 16,7-6-49-16,11-3-55 15,12-5-42-15,15-19-70 16,20-11-278-16,13-6-250 0</inkml:trace>
  <inkml:trace contextRef="#ctx0" brushRef="#br0" timeOffset="169320.2">29053 15968 1069 0,'0'0'570'15,"0"0"-361"-15,0 0 16 16,0 0-89-16,0 0-45 15,0 0-12-15,0 0 8 16,-67 66 8-16,36-34-31 16,4 0-7-16,8-2-30 15,7-4-18-15,8-6-9 16,4-4-2-16,0-6-20 16,4-2 9-16,10-8 13 0,6 0 3 15,2 0 7-15,3-18 0 16,0-4-1-16,-4 0-1 15,-3 0-7-15,-5 0 13 16,-1 8-13-16,-8 4 8 16,1 8-2-16,-3 2-7 15,2 0-29-15,0 16 3 16,2 6 26-16,2 0 0 16,3 2 1-16,3-8-1 15,1-2-1-15,3-8 1 16,2-2 1-16,2-4 10 15,3 0-1-15,0-10 5 16,2-16-6-16,2-2-1 0,0-6-7 16,-3-2-1-1,-4-8 1-15,-1-5-1 0,-8-5-1 16,-2 0-1 0,-4-4-1-16,-5 0 3 0,0 8 6 15,-2 10 5-15,0 14 27 16,0 8 9-16,0 8 5 15,0 10-15-15,-2 0-19 16,-7 15-18-16,-2 20 13 16,0 9 11-16,4 10-7 15,2 4 4-15,5 0 4 16,0 4-15-16,0-3 1 16,7-1-10-16,2-4-1 15,0-6-12-15,0-8-79 0,0-8-72 16,6-22-92-16,-1-8-275 15,-3-2-254-15</inkml:trace>
  <inkml:trace contextRef="#ctx0" brushRef="#br0" timeOffset="169497.2">29517 15877 1605 0,'0'0'552'0,"0"0"-345"15,0 0 31-15,132-26-110 0,-88 18-64 16,1 0-27 0,-5 2-37-16,-7-2-77 0,3 2-145 15,-12 2-141-15,-9 4-409 0</inkml:trace>
  <inkml:trace contextRef="#ctx0" brushRef="#br0" timeOffset="169875.44">29869 15843 1104 0,'0'0'580'0,"0"0"-336"15,0 0 10-15,0 0-105 16,0 0-40-16,0 0-10 16,0 0 7-16,-131 107-18 15,86-63-39-15,5 6 2 16,9-6 31-16,10-4-48 0,13-8-23 15,6-10 11-15,2-8-13 16,0-6-3-16,4-4 2 16,11-4 1-16,8-4 13 15,6-14-9-15,2-8 1 16,4-2-13-16,-1 2 5 16,-3 0 2-16,-4 8-8 15,-5 8 1-15,-3 10 27 16,0 0-4-16,6 4 14 15,6 24 7-15,6 0 10 16,11 10-23-16,2-2-14 16,4-4-18-16,2-6-5 0,-2-12-95 15,-2-20-150 1,-13-20-339-16,-17-10-1526 0</inkml:trace>
  <inkml:trace contextRef="#ctx0" brushRef="#br0" timeOffset="171937.8">23490 3842 1185 0,'0'0'338'0,"0"0"-151"0,0 0-63 15,0 0-30-15,0 0 28 16,0 0 7-16,0 0-7 15,0-8-17-15,5-6-8 16,3-4-11-16,8-6-11 16,4-11-17-16,15-10-21 15,37-32 6-15,53-43-5 16,73-43-1-16,43-23 17 16,22-3-20-16,-3 13-2 0,-17 13-16 15,4-3-5 1,-4 2-2-16,-8 5 3 0,-27 19 5 15,-31 19-6-15,-48 34-10 16,-42 24-1-16,-33 23 7 16,-21 10-5-16,-4 4 8 15,-10 2 16-15,0 2 16 16,-13 8 7-16,-6 2-13 16,0 4-25-16,0 2-11 15,0 3-14-15,0 3-71 16,-22 0-120-16,-2 19-174 15,-12 5-589-15</inkml:trace>
  <inkml:trace contextRef="#ctx0" brushRef="#br0" timeOffset="172855.06">23669 3828 586 0,'0'0'614'0,"0"0"-338"16,0 0-29-16,0 0-35 0,0 0-49 15,0 0-29-15,0 0-33 16,0-8-34-16,0 8-8 16,4 0-13-16,13 0-13 15,21 0-21-15,45 0 63 16,68 5 37-16,84 12-36 15,39-1-31-15,22 4 3 16,-6-2-24-16,-24 0-11 16,-2 0-12-16,-13-6 16 15,-22-8-14-15,-32-4 3 0,-45 0-12 16,-48-8-3-16,-37-4-5 16,-22-2 1-16,-3-4 13 15,-9 0 4-15,-6 0 5 16,-16 0 17-16,-8 1 19 15,-3 2-14-15,0 1-31 16,-8 0-35-16,-7 2-92 16,-32 8-140-16,3 0-372 15,-12 4-1091-15</inkml:trace>
  <inkml:trace contextRef="#ctx0" brushRef="#br0" timeOffset="173670.63">23588 3958 537 0,'0'0'86'0,"0"0"-5"16,0 0-45-16,0 0 3 15,0 0 48-15,0 0 17 16,0 0 20-16,-62-2 24 16,62 2-26-16,0 0-5 15,2 8-25-15,27 14 37 16,17 10 110-16,35 14-1 15,48 14-64-15,62 11-46 16,44-1-41-16,23-4 36 16,7-4-49-16,-13-6-38 15,-1 2 33-15,-8-5-31 16,-10-7-3-16,-19-6-20 0,-27-10-8 16,-42-12 5-1,-45-10-10-15,-40-4 8 0,-25-4 14 16,-6 2 12-16,-9-2 4 15,-4 0-4-15,-12 0 29 16,-4 0 10-16,0 0-2 16,0 0-13-16,0 0-30 15,0 0-3-15,0 0-27 16,0 0 0-16,0 0-45 16,0 0-61-16,0 0-77 15,-2 0-85-15,-9-10-268 16,-7-4-875-16</inkml:trace>
  <inkml:trace contextRef="#ctx0" brushRef="#br0" timeOffset="175971.31">26917 1311 631 0,'0'0'277'0,"0"0"-147"16,0 0-57-16,0 0 3 16,0 0 26-16,0 0-1 0,0 0-2 15,2 0 3-15,-2 0-9 16,0 0-14-16,0 0-9 16,2 0-19-16,-2 0-7 15,2 0-3-15,0 0-10 16,1 0-12-16,6 0 0 15,2-2 6-15,2-6 12 16,5-2 7-16,3-4-6 16,-4 0-8-16,-1-4-13 15,-5 2 5-15,-3 2-22 16,-2-2 9-16,-4 2-4 16,-2 2 2-16,0 2-7 0,0 4 1 15,-8 0-1 1,-9 6-19-16,-8 0-8 0,-6 0-2 15,-2 12 29-15,-3 10 0 16,5 4 12-16,6 2-12 16,9 0-1-16,14-2-6 15,2 2-9-15,10 0 8 16,19 0-2-16,11 0 8 16,11-3 1-16,4-6 1 15,3 2 0-15,0-2 0 16,-2 2 0-16,-6-3 7 15,-13-2-7-15,-8-2 0 16,-9-2 0-16,-11-4 8 0,-4-2 5 16,-5-2 18-16,0-2 10 15,-5 4 13-15,-17 0 24 16,-10 4-7-16,-9 2-26 16,-7-2-17-16,-1-4-3 15,3 0 7-15,0-4-18 16,7-2-13-16,7 2 13 15,10-2-14-15,7 4-11 16,6 4-88-16,9 20-120 16,0-2-271-16,0-2-297 0</inkml:trace>
  <inkml:trace contextRef="#ctx0" brushRef="#br0" timeOffset="176842.46">27297 958 1069 0,'0'0'323'0,"0"0"-74"0,0 0-74 16,0 0-21-16,0 0-33 15,0 0-41-15,0 0-43 16,0-6-14-16,0 6-15 15,0 0-8-15,6 0-14 16,0 6-3-16,5 16 17 16,7 13 68-16,4 9-9 15,2 7-12-15,1 8-17 16,0 1-21-16,-4 2 12 16,0-2-20-16,-5-8 11 15,-1-6-11-15,-3-7 1 16,-4-11-2-16,1-5-10 15,-5-4-37-15,3-7-49 0,-4 0-65 16,-3-4-72 0,0-2-293-16,0-6-157 0</inkml:trace>
  <inkml:trace contextRef="#ctx0" brushRef="#br0" timeOffset="177112.72">27322 1291 912 0,'0'0'284'0,"0"0"-111"16,0 0-51-16,0 0 8 15,121-44-8-15,-74 28-66 16,3 2-34-16,0 0-22 16,1 2-66-16,4 2-129 15,-12 2-142-15,-12 2-457 0</inkml:trace>
  <inkml:trace contextRef="#ctx0" brushRef="#br0" timeOffset="177504.9">27875 1219 957 0,'0'0'236'0,"0"0"-94"16,0 0-3-16,0 0-1 15,0 0-34-15,120 74-34 16,-89-42-15-16,-2 4-34 16,-4 1-10-16,-6-5-5 15,-7-3-5-15,-5-4 1 16,-5-7-1-16,-2-8 0 16,0-2 0-16,0-4 11 0,0-4-11 15,0 0 40-15,0 0 55 16,-2-3 31-16,-3-10-65 15,-1-10-10-15,2-4-32 16,4-5-8-16,0-3-12 16,0-1-44-16,8 4-65 15,17 0-65-15,-3 6-128 16,-2 6-344-16</inkml:trace>
  <inkml:trace contextRef="#ctx0" brushRef="#br0" timeOffset="178671.01">28383 1231 1033 0,'0'0'310'15,"0"0"-76"-15,0 0-116 16,0 0-56-16,0 0-31 16,0 0-31-16,0 0 55 15,9 80 17-15,0-48-27 16,2 1-26-16,2-6-4 0,0-4-6 16,-1-10-3-1,1-3 3-15,1-6 5 16,-3-1-1-16,2-3 11 0,3 0-13 15,-1 0 29-15,3-12-16 16,0-11 1-16,-1 0-2 16,2-8-6-16,-6 1-10 15,-2 0 0-15,-4 4 2 16,-3 4-9-16,-4 8-1 16,2 4-5-16,-2 6-7 15,0 4 11-15,0 0-7 16,0 0-13-16,0 4-25 15,5 14 13-15,3 6 33 16,4 4 0-16,3 0 1 16,3-3 1-16,3-3-1 0,-2-8 0 15,2-5-6-15,-2-4 4 16,4-5-13-16,3 0 15 16,3 0 32-16,3-14-2 15,-3-4-14-15,0-3 6 16,-5-1-4-16,-2-2-11 15,-2 0 5-15,-1-2-10 16,-4 4-1-16,1 0-1 16,-3 0-15-16,3 4-6 15,-1 2-11-15,1 2-20 16,-1 2-22-16,1 3 19 16,-3 6 27-16,-2 1 9 15,1 2 5-15,-6 0 6 0,-2 0-14 16,1 0 21-16,-3 0 1 15,0 0 0-15,1 0 6 16,-1 0-5-16,-2 0 11 16,0 0 25-16,3 0 12 15,-3 0 8-15,0 0-1 16,0 0-3-16,0 0-3 16,0 0-4-16,0 0-46 15,-14 0-40-15,-2 12 34 16,-6 8 6-16,2 6 6 15,4 8-6-15,8 2-1 16,5-2-8-16,3-4-5 16,3-4-1-16,14-4-9 15,6-8 10-15,1-4 6 0,8-6-17 16,5-4 25-16,3 0 0 16,3-10 4-16,-1-12 17 15,-2-6 4-15,-5-4-2 16,-4-4 10-16,-6-2-7 15,-5-6 10-15,-9 0-21 16,-4-5-8-16,-4 2 12 16,-3-2-19-16,0 3 10 15,0 8 11-15,-5 10 7 16,-2 10 14-16,3 6 11 16,-1 8 8-16,5 2-17 15,0 2-24-15,0 0-20 16,0 6-30-16,0 16 20 0,9 12 10 15,9 8 35-15,2 4-9 16,7 1-17-16,-1 0 4 16,6 2-12-16,-3-3 11 15,0-2-12-15,-7-2-4 16,-2-8-88-16,-6-8-58 16,-6-8-57-16,-3-18-74 15,-3 0-220-15,-2 0-141 0</inkml:trace>
  <inkml:trace contextRef="#ctx0" brushRef="#br0" timeOffset="178833.05">29601 1041 1258 0,'0'0'286'0,"0"0"-104"15,0 0-84-15,123-75-1 16,-83 55-28-16,-4 4-69 15,0 0-3-15,-3 6-164 16,-6 2-231-16,-12 4-664 0</inkml:trace>
  <inkml:trace contextRef="#ctx0" brushRef="#br0" timeOffset="180321.59">29965 1151 1167 0,'0'0'329'0,"0"0"-70"16,0 0-149-16,0 0-72 15,0 0-22-15,0 0 24 16,0 0 4-16,58 86-17 15,-41-62-2-15,1-4-24 16,-2-2 0-16,2-4 8 16,-4-2-9-16,1-6 10 15,-2-2 1-15,3-4 6 16,-1 0 11-16,3 0 6 0,-2-12-23 16,-1-6 3-16,1 0 0 15,-5-4 8-15,0-2-12 16,-1 0-2-16,-6 4-1 15,0 4-6-15,-2 8 5 16,-2 4 15-16,0 4-21 16,2 0-4-16,-2 0-17 15,3 6-15-15,-1 14 27 16,4 2 9-16,6 0 0 16,-1-2 15-16,3-6-14 15,1-4-1-15,1-4 15 0,-1-4 18 16,3-2-14-1,2 0 8-15,2-6 10 0,-1-10-21 16,0-2-1-16,-3-4-3 16,-2-2-1-16,-5-4 1 15,0 2-6-15,-7-2-6 16,2 0 0-16,-6 2-7 16,0 5-11-16,0 3-7 15,-10 8-26-15,-3 2-45 16,-1 4 27-16,3 2 44 15,5 2 4-15,2 0-14 16,1 0-40-16,3 10 28 16,0 8 36-16,11 7 11 15,12-1 1-15,10 2 8 0,9 0 1 16,5-2 5 0,6-2 16-16,-1 0 8 0,-1-2 24 15,-9-2-30-15,-8-2-20 16,-8-4 2-16,-7-2-5 15,-6-4-9-15,-3-2 0 16,4 0 11-16,-1-2-12 16,6-2 10-16,0 0 5 15,3 0 1-15,5-8 9 16,-2-12-1-16,2-4-11 16,0-6-5-16,-3-2 2 15,0-4-9-15,-1-3 5 16,-3 3-6-16,-5 3 0 0,-4 2-3 15,-3 8-8 1,-6 5-29-16,-2 5 22 0,0 9-31 16,-21 4-48-16,-6 0 57 15,-4 20 30-15,4 6 0 16,6 4 9-16,9 2-8 16,12-1-18-16,0-5 3 15,10-4 14-15,16-6 9 16,5-4-13-16,5-4 14 15,4-8 3-15,0 0-2 16,0 0 23-16,3-10 18 16,-4-6-10-16,4-2-8 15,-1-3-8-15,2-2-1 16,-3-1-15-16,-1-2-27 16,-7 1-16-16,-4 3-24 0,-6 2 4 15,-8 4-20-15,-3 2 13 16,-8 4 33-16,0 2 14 15,-4 0 8-15,0 0 15 16,0 0 7-16,0 0 11 16,0 0 20-16,0 0 22 15,0 0 20-15,-10 2 8 16,-6 6-70-16,-7 0-18 16,-4 2 18-16,1 18-3 15,-1 6 1-15,5 2-14 16,6 2 14-16,7-2-16 15,7-2-1-15,2-4 1 16,0-4-6-16,9-4 0 16,5-3 5-16,3-5-5 15,1-6 6-15,2 0 20 0,2-3 36 16,3-16-17-16,-3-8-17 16,1-6 1-16,-6-10 9 15,-3-3-7-15,-10-8-25 16,-2-2 24-16,-2-4 17 15,0 4-26-15,0 7 6 16,-4 11-9-16,0 10 38 16,1 12 17-16,3 10 3 15,0 6-61-15,0 0-9 16,0 28-57-16,0 18 57 16,11 12 18-16,7 9 7 15,2 5-1-15,3-2-13 0,-2-2-11 16,-3 0-30-16,-7 30-101 15,-5-15-101-15,-6-9-386 0</inkml:trace>
  <inkml:trace contextRef="#ctx0" brushRef="#br0" timeOffset="181422.93">27701 3571 1234 0,'0'0'355'16,"0"0"-126"-16,0 0-69 0,0 0-74 15,0 0 13 1,0 0-21-16,0 0 9 0,78-40-17 16,-53 20-20-16,-3 2-26 15,-7 4 0-15,-4 0-24 16,-5 4-10-16,-6 0-30 16,0 2-67-16,-10 3 71 15,-17 5-69-15,-11 0 37 16,-8 11 68-16,-8 13 2 15,5 8-1-15,5 4 0 16,10 0 0-16,14 0 3 16,11 0-4-16,9-2-7 15,3 2-5-15,26-1 11 0,13 1-12 16,7-4-15-16,9 0 6 16,2-2 7-16,-2 0 8 15,-7 0 4-15,-11 0 3 16,-8 0 1-16,-15-4 1 15,-8 0-2-15,-9-3 21 16,0-4-15-16,-22-1 38 16,-16-1-1-16,-11-3-29 15,-7-2 1-15,0-6 19 16,3-4 2-16,6-2-13 16,8 0-10-16,12 0-13 15,11-4-46-15,16-14-41 0,11 2-186 16,13-5-444-16</inkml:trace>
  <inkml:trace contextRef="#ctx0" brushRef="#br0" timeOffset="182521.15">28280 3894 1018 0,'0'0'237'16,"0"0"-29"-16,0 0-44 16,0 0-31-16,0 0-26 15,112-105-18-15,-99 86-24 16,-4-2-4-16,-6 2 2 0,-3 2-33 16,0 3 41-16,-19 3-61 15,-8 7-10-15,-8 4-15 16,-7 0 14-16,-1 23 0 15,3 9-7-15,9 7 1 16,13 3 4-16,14 2-7 16,4-2-27-16,13-4-15 15,19-6 21-15,3-8 9 16,7-6 12-16,-1-12-6 16,1-6 1-16,0 0 4 15,-4-12 11-15,0-10 21 16,-5-8 9-16,-1-2-1 15,-3-4 11-15,-7 0-20 0,-2 2-11 16,-4 1-9-16,-3 8-9 16,-5 4-24-16,0 9 0 15,-2 8-2-15,1 4-37 16,1 0-58-16,6 15 89 16,3 7 32-16,2 6 9 15,1 2 9-15,0-2-8 16,0 0 7-16,-5-6-8 15,-3-6 10-15,-4-6-8 16,-3-6-1-16,-3-2 7 16,-2-2 14-16,0 0 52 15,2-6 30-15,0-16-57 16,6-8-39-16,2-8 2 16,9-5-10-16,2 2-35 0,10-2-38 15,8 9-2-15,1 7 23 16,2 8 14-16,1 11 6 15,-6 8-1-15,-1 2-32 16,-7 20 41-16,-4 8 18 16,-8 4 4-16,-5-1 2 15,-8-4-1-15,-4-4 0 16,0-7 0-16,0-7 1 16,-4-2 8-16,-10-9 22 15,1 0 68-15,-1 0-28 16,5-12-5-16,3-12-14 0,4-7-51 15,2-2-12 1,2-3-6-16,18-3 17 0,11 1-61 16,3 8-36-16,3 4 54 15,1 10 10-15,-3 10 4 16,-3 6-11-16,-5 0-4 16,-3 16 38-16,1 6 7 15,0 2 7-15,3 0-1 16,1-4 3-16,2-6-9 15,0-8 6-15,0-6 2 16,0 0 16-16,-2-7 5 16,-4-14 31-16,-4-3 10 15,-4-2 13-15,-3-2-21 16,-1 0-5-16,-4 2-4 16,-2 4 11-16,-3 6-16 0,-2 8-6 15,0 4-8-15,-2 4-34 16,5 0-19-16,1 12-31 15,6 14 50-15,3 4 18 16,3 4-1-16,5 0-11 16,-2-4 0-16,2-4-6 15,-3-4-8-15,-2-6-42 16,-2-3-54-16,-3-9-71 16,-2-3-160-16,-6-1-328 0</inkml:trace>
  <inkml:trace contextRef="#ctx0" brushRef="#br0" timeOffset="182713.64">29755 3291 1565 0,'0'0'358'15,"0"0"-122"-15,0 0-118 16,0 0-54-16,0 0-3 15,0 0-56-15,0 0-5 16,58 0-118-16,-33 3-228 16,-6-3-728-16</inkml:trace>
  <inkml:trace contextRef="#ctx0" brushRef="#br0" timeOffset="183774.01">30379 3180 783 0,'0'0'275'0,"0"0"-28"16,0 0-3-16,0 0-22 15,0 0-20-15,0 0-40 16,0 0-42-16,-13-6-33 16,6 6-30-16,-9 4-32 0,-8 18-24 15,-8 8 22 1,-1 6-14-16,4 7-9 15,10-3-1-15,7-2 0 0,12-2-16 16,0-2 2-16,7-2-12 16,15-4-4-16,9 0-12 15,6-2-3-15,2 0-6 16,3-4 21-16,-1-2-1 16,-3 0 13-16,-11-2 3 15,-8-4 10-15,-7 1 5 16,-6-4-1-16,-6 2-4 15,0-1 6-15,-4-1 9 16,-21 2 3-16,-6-1-11 16,-7-1 14-16,-7 0 4 15,1-4-6-15,-1-2-8 0,3-5-5 16,9 0-34 0,10-19-72-16,10-8-244 0,11-8-424 15</inkml:trace>
  <inkml:trace contextRef="#ctx0" brushRef="#br0" timeOffset="184059.22">30657 2957 1265 0,'0'0'322'0,"0"0"-97"16,0 0-145 0,0 0-69-16,0 0 106 0,43 117-10 15,-20-59-23-15,0 8-43 16,4 0-15-16,2 2-12 16,-2-4-14-16,0-1-29 15,-4-7-79-15,-8-10-47 16,-11-6-80-16,-4-16-136 15,0-10-393-15</inkml:trace>
  <inkml:trace contextRef="#ctx0" brushRef="#br0" timeOffset="184244.57">30626 3369 1415 0,'0'0'278'0,"0"0"-106"16,0 0-25-16,159-78-68 16,-97 53-41-16,5 3-38 15,15-4-113-15,-14 4-213 16,-20 6-610-16</inkml:trace>
  <inkml:trace contextRef="#ctx0" brushRef="#br0" timeOffset="185573.28">31320 3611 1219 0,'0'0'299'0,"0"0"-90"15,0 0-33-15,0 0-23 16,0 0-7-16,0 0-47 16,137-62-47-16,-106 36-16 15,-6-4 1-15,-5 0 7 16,-7-1 1-16,-5 4-13 0,-8-4-31 16,0 7 15-1,0 2-16-15,-21 7-13 0,-5 7-48 16,-8 5 19-16,-3 3-21 15,-2 3-7-15,6 16 6 16,9 6 13-16,6 4-33 16,7 2 10-16,11-1 11 15,0 0 2-15,2-2-7 16,17-2 16-16,8-4 21 16,2 0 17-16,3-4 7 15,-3-4 7-15,0-2 6 16,-3-2 19-16,1-2 14 15,0-4-8-15,0-2-3 16,-1-2-11-16,-1 0-2 0,-1 0 6 16,1-6 9-16,-6-8 1 15,2-2 3-15,-1-4-2 16,0-4-13-16,0 0-3 16,-4-2-14-16,-3 4-2 15,-2 4 11-15,-6 4-3 16,-3 4-8-16,-2 1 11 15,0 6 0-15,0 1 6 16,0 2-6-16,0 0-11 16,5 0-36-16,1 14-23 15,5 8 50-15,5 4 2 16,7 0-12-16,0-4-9 16,6-4-4-16,2-8-2 0,-4-4 2 15,0-6 7-15,-2 0 25 16,-6-4 2-16,0-12-1 15,-3-6 14-15,-3-2 5 16,3-2-1-16,-6-2 8 16,-1 0-5-16,0 1-21 15,-2 5-1-15,0 7-7 16,-5 6-18-16,-2 8-16 16,0 1-26-16,0 3-37 15,4 19 31-15,3 4-38 16,4-1-25-16,7-1 15 15,6-4-3-15,3-8 18 16,2-4 64-16,0-6 36 16,0-2 6-16,-2 0 24 15,2-14 32-15,-3-4-7 0,3-4 8 16,0-2-11-16,-2 2-8 16,0-2-24-16,-7-1-5 15,0 3-9-15,-4 2-28 16,-8 2-14-16,-1 5-40 15,-5 0-4-15,-2 5 31 16,0 4 25-16,0 2 10 16,0 0 8-16,0 2 12 15,0 0 0-15,0 0 38 16,-7 0 30-16,-10 14 50 0,-10 12-9 16,0 7 10-1,-2 6 12-15,9 1-67 16,9 3-35-16,11-7-23 15,0-4-5-15,13-8-1 0,18-10-25 16,3-8 18-16,4-6 7 16,2 0 8-16,2-20-8 15,-1-8 1-15,-1-8-1 16,-7-4 1-16,-2-9 31 16,-8-1 23-16,-4-5 52 15,-5-2-28-15,-5-1-16 16,-5 2-34-16,-2 4 5 15,0 5-26-15,-2 14 17 16,0 8 9-16,0 14 28 16,0 4-10-16,0 7-49 0,0 0-3 15,0 22-21-15,6 10 21 16,2 12 31-16,1 5-12 16,7 3-11-16,-1 2 7 15,1-2-15-15,-1 0-77 16,-3 0-54-16,-12 7-72 15,0-13-114-15,0-14-174 0</inkml:trace>
  <inkml:trace contextRef="#ctx0" brushRef="#br0" timeOffset="185732.75">32926 3172 905 0,'0'0'588'0,"0"0"-397"0,156-60-20 16,-94 36-104-16,-4 2-67 16,7-8-1-16,-18 8-208 15,-16 0-486-15</inkml:trace>
  <inkml:trace contextRef="#ctx0" brushRef="#br0" timeOffset="187120.44">27453 5015 892 0,'0'0'278'16,"0"0"-57"-16,0 0 44 15,0 0-71-15,0 0-33 16,0 0-41-16,0 0-62 16,-10 16-45-16,7 18 37 15,3 16 33-15,0 6-40 16,0 7-20-16,13-4-15 15,12-2 0-15,2-5 2 16,4-10-10-16,0-10-1 16,0-10-24-16,-2-12 0 0,-2-10-6 15,2 0 23 1,-2-10 8-16,-2-14 11 0,1-12-11 16,-4-6-13-16,-1-8-4 15,-6-4 8-15,-8-3-18 16,-2 1-8-16,-5 6 11 15,0 8 12-15,0 6 15 16,-5 10-3-16,0 8 21 16,1 6 7-16,-1 8 3 15,5 4-15-15,0 0-16 16,0 12-39-16,0 20 24 0,0 10 15 16,9 8 16-1,14 2-7-15,3 0 3 0,6-5 3 16,1-5-14-16,-2-4-1 15,0-8 1-15,-6-4 8 16,-2-4-8-16,-6-6-1 16,-3-4-53-16,-1-2-82 15,-3-4-121-15,-4-6-420 0</inkml:trace>
  <inkml:trace contextRef="#ctx0" brushRef="#br0" timeOffset="187620.94">28284 5209 1385 0,'0'0'339'0,"0"0"-171"15,0 0-135-15,0 0-32 16,0 0 45-16,0 0-11 16,0 0-25-16,39 120 3 15,-32-97-6-15,-1-9 8 0,-2-6-14 16,-2-2-1 0,1-6 2-16,-3 0 4 0,0 0 20 15,5 0-15-15,1-20-11 16,5-6-6-16,5-10-3 15,6-2-23-15,7-1-53 16,2 5-9-16,2 8 23 16,1 10 39-16,-3 12 18 15,0 4-21-15,-2 8 35 16,0 20 15-16,-2 6 51 16,0 4-11-16,-2-2-22 15,-3 1-14-15,0-9-6 16,-4-4-4-16,-1-8-8 15,-1-8-1-15,0-6-10 16,2-2-11-16,6-2 5 16,7-16-48-16,16-22-117 15,-9 4-182-15,-4-1-521 0</inkml:trace>
  <inkml:trace contextRef="#ctx0" brushRef="#br0" timeOffset="188087.49">29246 4891 770 0,'0'0'505'15,"0"0"-406"-15,0 0-27 16,0 0 10-16,-128 86 46 16,100-52 43-16,9-4-43 15,13-2-91-15,6-4-22 16,2-4-15-16,25 0 0 15,6-4 0-15,9 2 12 0,1-1-3 16,1 1-3 0,-4 1-5-16,-4 3 17 0,-7 2 22 15,-9 2-17 1,-7 5-15-16,-6 1-1 0,-7 4 0 16,0 0 14-16,-22 2-6 15,-7-4-14-15,-9-4 5 16,-5-1-5-16,-7-10-1 15,-2-2 0-15,0-13-43 16,15-15-33-16,10-17-94 16,18-12-529-16</inkml:trace>
  <inkml:trace contextRef="#ctx0" brushRef="#br0" timeOffset="188382.34">29559 4642 1295 0,'0'0'266'0,"0"0"-132"15,0 0-51-15,0 0 117 16,40 130-40-16,-19-75-31 15,3 4-24-15,0 2-53 16,3-1-33-16,0-4-6 16,-5-2-13-16,-2-4-14 15,-6-8-90-15,-8-8-23 16,-6-11-104-16,0-11-315 0,-15-11-504 16</inkml:trace>
  <inkml:trace contextRef="#ctx0" brushRef="#br0" timeOffset="188562.62">29630 4873 1807 0,'0'0'244'16,"0"0"-135"-16,159-75-29 0,-83 43-40 15,1 2-40 1,12-8-24-16,-22 10-210 15,-17 4-479-15</inkml:trace>
  <inkml:trace contextRef="#ctx0" brushRef="#br0" timeOffset="189454.44">29973 5334 958 0,'0'0'190'16,"0"0"-69"-16,0 0-9 0,0 0 84 15,0 0 4-15,0 0-32 16,0 0-21-16,123-91-38 16,-100 65 21-16,-5 2-22 15,-3 0-25-15,-4 0-34 16,-4 0-10-16,0-2-39 16,-7 2-3-16,0 0-46 15,0 2 4-15,-5 4 2 16,-17 6-46-16,-9 8-56 0,-9 4 32 15,-8 6 27 1,4 20 44-16,4 6 26 0,14 4 0 16,12 0-31-16,14 0-23 15,6-1-59-15,30-8 39 16,9 0 27-16,6-5 25 16,0 0 14-16,-4 0 24 15,-7 0 5-15,-7 2 39 16,-6-2 33-16,-6 0 12 15,-6-2 13-15,-1-6-33 16,-6-2-6-16,1-6 6 16,0-4 10-16,0-2 2 15,4 0-1-15,3 0-33 16,1 0-14-16,6-12-26 16,0-6-7-16,-2-4-21 0,-3-8-29 15,1-4-22-15,-4-8-34 16,1-2 22-16,1-3 31 15,3 1 23-15,1 4 5 16,-4 6 23-16,-3 8 1 16,-5 12 1-16,-5 8 0 15,-4 6-6-15,0 2-8 16,0 0 2-16,0 18 12 16,0 6 23-16,2 6 11 15,5 0-10-15,7 0-14 16,1-6 3-16,3-2-3 15,-1-8-8-15,1-3 7 0,-3-6-9 16,-3-3 0 0,-1-2 8-16,-5 0 45 0,4 0 32 15,-1-14 5-15,-1-1-8 16,-1-2-26-16,2 3-9 16,0 6 5-16,4 6-41 15,7 2-11-15,12 0-40 16,11 12 40-16,5 8 0 15,30 4-9-15,-13-3-178 16,-12-12-301-16</inkml:trace>
  <inkml:trace contextRef="#ctx0" brushRef="#br0" timeOffset="190687.83">31494 4874 892 0,'0'0'237'16,"0"0"-49"-16,0 0-54 15,0 0-31-15,0 0-13 16,0 0-21-16,0 0 1 0,-10 0-25 15,-1 15 3 1,-5 3 4-16,-3 7 0 0,-2 10 14 16,-3 7-17-16,0 6 7 15,4 2-12-15,3-2 5 16,11-4-33-16,6-4-16 16,0-8-7-16,18-5-9 15,11-7 5-15,9-10 5 16,6-9 6-16,3-1 9 15,0-1-1-15,2-20 11 16,-5-2-3-16,-3-8 3 16,-6-1 12-16,-8-2-4 0,-4-4 1 15,-10-2-13-15,-5-4-9 16,-3 0-4-16,-5 0-2 16,0-1 20-16,0 8-6 15,0 5-8-15,-5 7 0 16,1 5-4-16,0 8 18 15,-1 4 14-15,5 4 0 16,0 4-9-16,0 0-25 16,0 12-26-16,0 18-4 15,0 19 30-15,5 9 24 16,8 4-13-16,5 2-10 16,4-4 7-16,5-4-8 15,-1-3-12-15,-1-3-74 0,-3 10-81 16,-6-14-131-16,-7-12-419 15</inkml:trace>
  <inkml:trace contextRef="#ctx0" brushRef="#br0" timeOffset="190882.59">31850 4947 1580 0,'0'0'267'16,"0"0"-144"-16,0 0-29 15,151-74-59-15,-99 51-35 16,6-4-63-16,-14 4-307 16,-15 5-755-16</inkml:trace>
  <inkml:trace contextRef="#ctx0" brushRef="#br0" timeOffset="192188.24">32253 5177 1410 0,'0'0'348'0,"0"0"-131"0,0 0-44 16,0 0-108-16,0 0-36 15,0 0-13-15,0 0 60 16,20 112-30-16,-9-69-24 16,3-5-22-16,1-8 15 15,3-8-14-15,-1-10-1 16,0-6-12-16,0-6 11 15,-1 0 1-15,4-12 19 16,0-10-5-16,-2-4 0 16,-3-4-8-16,-3-2 5 15,-6-1-11-15,-1 5-2 0,-3 6 2 16,-2 8 18-16,0 6 4 16,0 6-13-16,0 2-9 15,4 0-20-15,0 2-19 16,8 14 14-16,8 8 25 15,4 1 1-15,3-1 12 16,2-6-3-16,-2-9-10 16,-4-4 0-16,-2-5 0 15,2 0 15-15,-3-14 12 16,-1-6-2-16,0-5 1 16,-6-2 0-16,-4-4-2 15,-4 1-9-15,-5 0-14 16,0 2-1-16,0 2-2 15,0 2-23-15,0 6-29 0,-5 6-26 16,1 6 10-16,4 6 33 16,0 0-28-16,0 0-18 15,0 12 27-15,0 8 43 16,13 2 12-16,5 0 1 16,4 0 1-16,7-4 5 15,0-4-5-15,0-3 5 16,2-8 6-16,0-3 23 15,0 0 14-15,3 0 3 16,-5-8-25-16,2-10-8 16,-2-4-9-16,-4-2-1 15,-5-4 3-15,-9 2-12 16,-7 2-10-16,-4 8-7 16,0 4 16-16,-2 10-16 0,-13 2 17 15,-3 4-25-15,-1 18 5 16,2 8 3-16,11 0-12 15,6-2 2-15,0-4 4 16,10-3 2-16,15-8 14 16,2-5 7-16,4-6 0 15,0-2 22-15,3 0 4 16,-3-10 2-16,2-3-4 16,-2-4-12-16,3-3 0 15,-3 2-12-15,-2-2 1 16,-2 4-1-16,-6 0-24 15,0 4-46-15,-7 2-3 16,-8 2 25-16,-4 0 1 16,-2 0 2-16,0-2 17 0,0-2 7 15,0 0 8-15,-2-4 13 16,-4 3 1-16,-2 2 8 16,0 3 32-16,-1 4 1 15,-3 4 23-15,-1 0 11 16,-5 2-37-16,-4 18-13 15,0 6 10-15,4 6 14 16,5-2-21-16,6-2-29 16,5-8-5-16,2-6 3 15,0-6-11-15,0-4-11 16,2-4 18-16,11 0 6 0,1-8 20 16,3-14 1-1,6-6-9-15,-4-6-3 0,0-2-2 16,-3-2-1-16,-3 2 2 15,-3 4-7-15,0 5 8 16,-4 11 15-16,-1 9 13 16,-1 7-37-16,5 0-1 15,0 28 1-15,6 12 40 16,8 10 18-16,4 6-31 16,2 2-10-16,2 0-15 15,7-6-2-15,-9-5-115 16,0-10-95-16,-7-11-185 15,-15-13-823-15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08T04:45:37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7249 4732 529 0,'0'0'274'0,"0"0"296"16,0 0-468-16,0 0-64 16,0 0 36-16,0 0 72 0,12 0-35 15,-8 0-60 1,1 10-14-16,-1 18 37 0,5 16 8 15,0 15 4-15,0 9-21 16,-3 6-25-16,4 0-6 16,-1-2-15-16,-3-6-4 15,3-8-14 1,0-5 2-16,-2-7-3 0,-1-8-24 16,1 0-154-16,-3-12-129 15,-1-8-228-15</inkml:trace>
  <inkml:trace contextRef="#ctx0" brushRef="#br0" timeOffset="382.6">7241 4816 1177 0,'0'0'305'0,"0"0"-151"15,0 0 8 1,0 0 72-16,0 0-62 15,0 0-52-15,0 0-59 16,4-6-32-16,14 5 50 0,9-2 19 16,2 2-28-16,7 1-30 15,-1-3-22-15,-2 3-6 16,3 0 6-16,-5 0-18 16,-2 0-25-16,-4 0-114 15,-10 8-180-15,-6 9-353 16,-9-3-400-16</inkml:trace>
  <inkml:trace contextRef="#ctx0" brushRef="#br0" timeOffset="617.53">7309 5189 1141 0,'0'0'403'0,"0"0"-281"16,0 0-86-16,0 0-9 15,0 0-1-15,0 0 0 16,123-40-26-16,-92 30 0 16,-8 4-171-16,-9 4-742 0</inkml:trace>
  <inkml:trace contextRef="#ctx0" brushRef="#br0" timeOffset="1001.88">7648 5227 1028 0,'0'0'185'16,"0"0"-134"-16,0 0 17 16,0 0 39-16,0 0 57 0,121 105-59 15,-103-59-57 1,-3 2-17-16,-1-4-29 0,-8-6-1 16,-1-10 14-1,-3-8-14-15,-2-10 1 0,0-8 8 16,0-2 51-16,0-8 62 15,0-22-64-15,4-8-18 16,6-6 2-16,3-2-8 16,1 2 5-1,1 4-22-15,1 7-9 0,-6 8-8 16,1 7-2-16,-1 5-5 16,-4 5-72-16,3 4-227 15,-3 0-253-15,1 4-347 0</inkml:trace>
  <inkml:trace contextRef="#ctx0" brushRef="#br0" timeOffset="1185.79">8054 5203 967 0,'0'0'260'16,"0"0"-170"-16,0 0 119 16,0 0 25-16,0 0-23 15,0 0-61-15,20 115-74 16,-16-89-45-16,4 0 0 15,-4 2-30-15,0-2-1 16,-4 0-123-16,0 2-170 16,0-8-206-16,-12-8-545 0</inkml:trace>
  <inkml:trace contextRef="#ctx0" brushRef="#br0" timeOffset="1387.53">7914 4993 1397 0,'0'0'328'0,"0"0"-236"16,0 0-77-16,0 0-15 15,0 0-45-15,0 0-58 16,0 0-186-16,0 48-672 0</inkml:trace>
  <inkml:trace contextRef="#ctx0" brushRef="#br0" timeOffset="3000.5">8395 5195 1039 0,'0'0'352'0,"0"0"-227"0,0 0-52 15,0 0 78-15,0 0-35 16,0 0-53-16,0 0-16 15,-47 83-21-15,38-39 1 16,7 0-27-16,2-2 0 16,0-8 0-16,9-10 17 15,9-8-17-15,1-8 16 16,2-8-1-16,-1 0-14 16,2-20 22-16,-2-10-22 15,1-6 6-15,-6-8 12 16,-4-5-19-16,-4-1 25 15,-7-2 20-15,0 0-8 0,0 4-17 16,-16 4 2 0,-1 6 7-16,-2 6-17 0,3 8 37 15,3 8-10-15,5 6-14 16,1 8-24-16,2 2-1 16,5 10-22-16,0 22 15 15,0 8 6-15,5 8 1 16,13 2-1-16,6 0-6 15,5-2 7-15,2-3 0 16,1-5 1-16,1-6-1 16,-2-10 0-16,-2-6 0 15,0-12-1-15,-2-6 1 16,-2 0 1-16,1-10 5 0,-2-14 1 16,-3-6 6-1,-4-5-5-15,-7-1 10 0,-10 3-12 16,0 0-6-16,-3 7-1 15,-13 8 1-15,-1 8 0 16,-1 8-1-16,-3 2 0 16,4 4-11-16,3 18 10 15,8 6-4-15,4 0-52 16,2 1 36-16,4-4-1 16,14-3-17-16,4-5 39 15,0-5-9-15,-1-8 10 16,1-4 0-16,-2 0 13 15,-2-4 2-15,-1-12-14 16,-3-7 15-16,-3 0 6 16,-2-2-4-16,-4 3 4 0,-5 4-20 15,0 6 7-15,0 6-8 16,2 6 4-16,-2 0-5 16,6 4-49-16,1 14 32 15,7 3-14-15,3-2-20 16,6-2-20-16,4-5 22 15,2-6 12-15,2-6 18 16,-2 0 10-16,0-4 9 16,-5-14 0-16,-2-5 6 15,-2-3-6-15,-7-4 13 16,-4 4-13-16,-7 2 1 16,1 4 27-16,-3 10-27 15,0 6 38-15,0 4-2 0,0 4-26 16,0 22-21-1,0 10 20-15,7 6-11 0,12 4 1 16,10-3-27-16,5-3 14 16,4-10-3-16,0-8 16 15,-3-10 0-15,-1-8-6 16,-5-4 6-16,-5-4 1 16,-1-16 15-16,-6-8-15 15,-1-4 5-15,-7-4 6 16,-3-3-12-16,-3-1 20 15,-3 4-4-15,0 6-9 16,0 8 48-16,0 8 47 0,0 12-13 16,-3 2-57-1,-3 18-32-15,2 26 0 0,1 16 3 16,3 15 4-16,0 27-6 16,7-4-2-16,13 4-36 15,0-2 23-15,0-19 14 16,-2 3-2-16,-7-18-57 15,-7-13-61-15,-4-17 28 16,0-14-100-16,-6-16-26 16,-8-6 63-16,5-13 0 15,1-20 88-15,6-16 67 16,2-11 57-16,0-16 24 16,6-9-20-16,12-6 1 15,4-4 5-15,-2 7-5 16,1 6-29-16,-4 12-13 0,-5 13 12 15,-6 11 55 1,-4 12 44-16,-2 10-47 0,0 8-45 16,0 6-7-16,-2 6-5 15,-2 4 5-15,-1 0-32 16,5 4 0-16,0 18 0 16,0 10-1-16,3 7 1 15,12 1 0-15,7 0 0 16,0-2-3-16,1-2 2 15,-1-4 1-15,-5-2 0 16,-1-6 1-16,-7-4 7 16,-5-2-1-16,-4-2-1 15,0 2-4-15,-19-2 4 16,-8-1-12-16,-6-2-28 16,-7-5-59-16,-14-8-95 0,11 0-187 15,6 0-1096-15</inkml:trace>
  <inkml:trace contextRef="#ctx0" brushRef="#br0" timeOffset="4567.22">11949 4674 537 0,'0'0'534'16,"0"0"-440"-16,0 0-63 16,0 0-8-16,0 0 20 15,0 0-8-15,0 0-15 16,2-2-1-16,-2 2-3 15,0 0-7-15,0 0 7 16,0 0 7-16,0 0 23 16,0 0 33-16,0 0 2 15,0 0 5-15,0 0-13 16,0 0-7-16,0 0 0 16,0 0-10-16,0 0-21 15,4 4-19-15,3 20 2 0,2 10 62 16,0 8-37-1,2 6-14-15,-4 6-24 0,0 0-5 16,-5 1-106-16,-2 9-132 16,0-14-245-16,-11-10-706 0</inkml:trace>
  <inkml:trace contextRef="#ctx0" brushRef="#br0" timeOffset="5150.53">11884 4774 611 0,'0'0'844'16,"0"0"-669"-16,0 0-76 15,0 0 13-15,0 0 39 16,0 0-47-16,0 0-48 16,71-84-10-16,-33 74-23 15,0 4-12-15,2 6-2 16,-2 0-9-16,-7 4 0 16,-4 16 0-16,-9 10 1 15,-9 4-1-15,-9 4-35 0,0 0-60 16,-2-3-10-1,-19-5 20-15,2-8 52 0,1-4 32 16,1-4 2-16,7-6 20 16,3-6-1-16,7 0-20 15,0-2 2-15,0 0-2 16,17 0 2-16,8 2 4 16,6 6-6-16,5 2 0 15,-2 6 1-15,0 4-1 16,-9 2 3-16,-2 2-3 15,-7 0 0-15,-9-2-1 16,-7-2 1-16,0-2 6 16,-7-2 16-16,-16-2 6 15,-3-1 9-15,-8-4-9 0,-1-3 16 16,-3-3 6-16,0-3 1 16,0 0-32-16,5-5-19 15,3-11-28-15,8-13-115 16,7 0-94-16,8 3-314 0</inkml:trace>
  <inkml:trace contextRef="#ctx0" brushRef="#br0" timeOffset="5568.37">12483 5023 1039 0,'0'0'407'0,"0"0"-311"16,0 0-68-16,0 0-6 15,0 0 68-15,0 0 21 16,0 0-23-16,132-2-22 16,-103-8-49-16,-1-2-5 15,-3 0-9-15,-2 2-3 16,-11-2-13-16,-4 0-53 15,-8 2-16-15,0 2 27 16,0 2 36-16,-16 4 7 16,-7 2 12-16,-3 0 1 15,-3 2 6-15,-2 16 9 0,4 6-2 16,7 2 5 0,7 0 10-16,11 0 0 0,2-2 6 15,8 0 19 1,19-4-33-16,11-6-6 0,6-6-4 15,6-4 1-15,3-4 13 16,3 0-22-16,1-2-3 16,15-20-10-16,-12 4-185 15,-15-2-674-15</inkml:trace>
  <inkml:trace contextRef="#ctx0" brushRef="#br0" timeOffset="6186.45">13137 5019 894 0,'0'0'321'15,"0"0"-220"-15,0 0-51 16,0 0 38-16,0 0-44 15,0 0-18-15,117-76 17 16,-112 62 8-16,-5-1-26 16,0 8-13-16,-5 3-3 15,-12 4-7-15,-8 0 10 16,-4 10-11-16,0 12 0 0,4 6-1 16,6 4-6-1,9-2-23-15,8-2-83 0,2-4 40 16,0-4 32-16,14-6 25 15,5-6 15-15,6-6 0 16,0-2 0-16,2 0 2 16,-1-8-1-16,-1-12 1 15,-1-2 12-15,-2-6 21 16,1-2 1-16,-1-4 25 16,0 2-13-16,-1 2-10 15,-1 5-31-15,-1 10 23 16,0 6 15-16,-2 9-10 15,1 0-10-15,5 14 45 16,-2 17-14-16,4 3-26 16,-3 4 35-16,-4-2-32 0,-2-6 7 15,-8-6-19-15,-3-6-5 16,-5-8-2-16,2-8 3 16,-2-2 49-16,3-2 58 15,4-22-42-15,1-10-61 16,5-6-8-16,3-6-12 15,5-3 1-15,0 3-2 16,0 5-8-16,1 0-78 16,-7 11-146-16,-8 10-346 0</inkml:trace>
  <inkml:trace contextRef="#ctx0" brushRef="#br0" timeOffset="7311.22">11525 6250 971 0,'0'0'183'0,"0"0"-134"15,0 0-25-15,0 0 81 16,0 0 46-16,0 0-42 16,0 0-28-16,7 0-21 15,-2 6-9-15,-1 10 49 16,5 6-31-16,-3 4-36 15,1 4-14-15,-2 1-19 16,-3-2-8-16,-2 15-80 16,0-7-126-16,-4-7-271 0</inkml:trace>
  <inkml:trace contextRef="#ctx0" brushRef="#br0" timeOffset="7568.08">11376 6453 1288 0,'0'0'225'15,"0"0"-165"-15,0 0-28 16,0 0 93-16,0 0 29 15,0 0-33-15,138-17-61 16,-102 17-32-16,1 0-28 16,11 0-130-16,-11 0-354 15,-5 0-603-15</inkml:trace>
  <inkml:trace contextRef="#ctx0" brushRef="#br0" timeOffset="7868.26">12178 6216 793 0,'0'0'825'16,"0"0"-731"-16,0 0-77 16,0 0 5-16,0 0 60 15,36 104-6-15,-29-70-32 16,1 1-26-16,-3-6-18 16,-5 3-25-16,0-7-128 15,0-9-363-15</inkml:trace>
  <inkml:trace contextRef="#ctx0" brushRef="#br0" timeOffset="8250.6">12009 6136 1371 0,'0'0'323'0,"0"0"-226"15,0 0-65-15,0 0 50 16,0 0 34-16,0 0-26 16,0 0-40-16,147-43-4 15,-91 56-3-15,3 11-19 16,1 6 4-16,1 4-5 16,-5 4 0-16,-5 0-3 15,-9 2-3-15,-9-1-10 16,-12-6-5-16,-8-1 5 15,-13-1-7-15,0-5 0 16,-5-2-16-16,-16-4 16 0,-10-2 3 16,-6-4 14-16,-3-2-11 15,-2-2 5-15,2-6-11 16,2 0-28-16,7-4-44 16,4 0-59-16,12 0-188 15,5-8-213-15</inkml:trace>
  <inkml:trace contextRef="#ctx0" brushRef="#br0" timeOffset="8480.87">12788 6264 1187 0,'0'0'714'0,"0"0"-645"16,0 0-60-16,0 0 29 16,0 0 34-16,0 103-24 15,0-74-18-15,5 0-24 16,0-5-6-16,-3-1-115 16,-2-6-111-16,0-9-302 0</inkml:trace>
  <inkml:trace contextRef="#ctx0" brushRef="#br0" timeOffset="8669.52">12606 6130 1114 0,'0'0'688'16,"0"0"-584"-16,0 0-82 15,0 0-22-15,0 0-5 16,0 0-296-16,0 0-614 0</inkml:trace>
  <inkml:trace contextRef="#ctx0" brushRef="#br0" timeOffset="9617">13092 6240 1520 0,'0'0'368'0,"0"0"-280"16,0 0-81-16,0 0 28 0,0 0 32 15,0 0-43 1,0 0-24-16,-45 80-2 0,45-51 2 16,0-1 1-16,9-5-1 15,9-2-10-15,0-7-7 16,0-6 9-16,-1-8 1 16,1 0 7-16,0-2 6 15,0-17 3-15,0-3-3 16,-5-1 0-16,-4 0-6 15,-2 3 1-15,-5 4 0 16,-2 8 15-16,0 4-6 16,0 4-10-16,0 0-16 15,2 0-22-15,5 4-1 16,4 6 13-16,5 0-10 16,3-4 11-16,1-1 9 0,3-5 10 15,-4 0 5-15,4-9-11 16,-5-11 11-16,-3-1 0 15,-1-8 1-15,-5-1 13 16,-5-4 25-16,-2-2 17 16,-2 2 12-16,0 3 49 15,0 8-17-15,0 9-47 16,0 6-15-16,0 8 26 16,0 0-23-16,0 16-40 15,0 22 1-15,0 18 16 16,19 14 10-16,5 10-19 15,4 7 2-15,7 1-10 16,0 0 0-16,1-6 0 16,-3-5-1-16,-2-18-4 15,-8-12 5-15,-6-17 1 0,-7-14-1 16,-6-8-8-16,-4-8 8 16,0 0 1-16,0-4-1 15,0-16-14-15,-16-12 8 16,-1-9-4-16,-2-9-5 15,-1-8-21-15,3-4 11 16,1-2 6-16,3 0 9 16,6 4 5-16,7 6 4 15,0 5-4-15,0 9-16 16,13 8-47-16,5 8-11 16,2 8 41-16,-2 12 28 15,2 4 4-15,-2 4-2 16,-2 22 8-16,1 10 16 0,-3 5-3 15,-3-1-2 1,-3-3-10-16,-3-5 7 0,-5-3-7 16,0-7 18-16,-11-4 8 15,-14-4-12-15,-8-4-15 16,-1-4-19-16,-3-6-50 16,-1-2-94-16,11-16-194 15,7-2-347-15</inkml:trace>
  <inkml:trace contextRef="#ctx0" brushRef="#br0" timeOffset="10419.15">13873 6349 954 0,'0'0'195'0,"0"0"-50"15,0 0 106-15,0 0-27 16,0 0-104-16,137-53-66 16,-113 33-17-16,-4-2 3 15,-6 2-16-15,-8 0 4 16,-6 2 18-16,0 2-30 16,-2 4-7-16,-12 4 7 15,1 4-16-15,-2 4-19 0,-3 0 19 16,2 18 6-16,3 10-6 15,6 4-36-15,7 2-61 16,0 0 19-16,5-4 39 16,13-6 10-1,1-3 17-15,4-12 10 0,-1-3-6 16,2-6-1-16,3 0-6 16,0-6 7-16,2-12 8 15,0-4 0-15,0-6 2 16,0-2 14-16,2-4 18 15,-2 2-20-15,2 4-5 16,-4 6-9-16,0 6-5 16,-5 8 4-16,-2 8 2 15,-2 0-1-15,-5 14 6 16,-4 12-4-16,-2 2 5 0,-2 0 1 16,-5-4-8-16,0-4 1 15,0-6-1-15,0-7 0 16,0-6 4-16,0-1 11 15,2-1-15-15,6-20-3 16,5-3-13-16,3-8 8 16,5-2 8-16,0-2-10 15,-2 2-15-15,-1-1-22 16,-7 8 13-16,-5 4 9 16,-4 8 5-16,-2 4 20 15,0 8-1-15,0 3-1 16,0 0-8-16,0 3-3 15,0 14 13-15,7 5 14 16,9 4-12-16,4 0-1 0,4 0 5 16,3-2-4-16,4-2-2 15,0-2 1-15,-2-4 8 16,-4-2 66-16,-7-4 40 16,-7-2-6-16,-11-2-17 15,0 2 31-15,-18 2-5 16,-18 2-54-16,-12 0-61 15,-10 1-3-15,-36-4-120 16,14-3-264-16,2-2-1008 0</inkml:trace>
  <inkml:trace contextRef="#ctx0" brushRef="#br0" timeOffset="11674.98">6185 5526 409 0,'0'0'781'16,"0"0"-591"-16,0 0-85 16,0 0 27-16,0 0 59 15,0 0-14-15,0 0-51 16,0-4-37-16,0 4-24 16,0 0-16-16,0 0-20 0,0 0-14 15,0 0-6 1,0 0 3-16,0 10-11 15,4 4-2-15,3 4-73 0,-3 6-148 16,0-6-273-16,-1-4-307 0</inkml:trace>
  <inkml:trace contextRef="#ctx0" brushRef="#br0" timeOffset="12759.43">6202 5562 1106 0,'0'0'371'0,"0"0"-240"15,0 0 6-15,0 0 62 16,0 0-10-16,0 0-53 0,0 0-55 16,0-10-32-16,2 10-4 15,-2 0-14-15,0 0-2 16,0 0-23-16,0 0-6 15,6 7-1-15,-2 16 1 16,4 13 3-16,3 9 9 16,3 7-12-16,-3-2 9 15,3-4-9-15,-6-6 1 16,1-8 5-16,-2-8-6 16,-2-4-1-16,-1-8-54 0,-2-2-46 15,1-7-101 1,-3-3-156-16,0 0-362 0</inkml:trace>
  <inkml:trace contextRef="#ctx0" brushRef="#br0" timeOffset="13250.44">6138 5410 727 0,'0'0'386'0,"0"0"-246"0,0 0-52 16,0 0 78-16,0 0-12 15,0 0-11-15,0 0-15 16,105 2 9-16,-68 22-40 16,5 8-7-16,6 10-7 15,0 7-4-15,6 6-33 16,0 8-15-16,-3 1 11 16,0 6-4-16,-6 0 14 15,-7 1-38-15,-12-3-8 16,-8-4-6-16,-11-8 9 15,-7-8-7-15,0-10 5 16,-14-6-7-16,-8-4 0 0,-10-8 0 16,-3-4 2-16,-3-4 4 15,-1-8 3-15,-2-4-9 16,1 0-36-16,7-2-30 16,4-12-38-16,4-4-75 15,12 5-199-15,4 0-360 0</inkml:trace>
  <inkml:trace contextRef="#ctx0" brushRef="#br0" timeOffset="18187.4">18552 1670 1505 0,'0'0'319'0,"0"0"-200"16,0 0 52-16,0 0-5 15,0 0-52-15,0 0-30 16,0-6 5-16,0 6-1 16,0-2-10-16,0 2-19 0,0 0-17 15,0 0-12-15,0 0-7 16,0 0-16-16,0 10-7 15,0 22 0-15,0 20 2 16,0 15 26-16,0 11-10 16,6 2-10-16,4-2-7 15,3-6 6-15,3-9-5 16,-1-13-1-16,-1-10-1 16,-1-10 1-16,-1-10-1 15,-5-6-18-15,-1-8-20 16,-2-4-2-16,1-2 12 0,2 0 13 15,2-22 7 1,-1-10 7-16,3-8-11 0,-1-1-9 16,-4 5-5-16,-1 10 15 15,-3 11 11-15,0 12 0 16,-2 3-14-16,2 14-13 16,5 19 14-16,2 7 13 15,2 2-1-15,5-5-8 16,1-4-17-16,4-9 7 15,-1-8 5-15,-1-10 13 16,4-6-2-16,0 0 3 16,-2-14 1-16,-1-12 1 15,1-8 4-15,-6-4-5 16,-5-5 8-16,-8-4 18 0,-2-6 8 16,0-1-14-16,-19 0 9 15,-1 6-7-15,1 8-9 16,0 12-8-16,7 12-6 15,-2 6-11-15,5 10-30 16,-2 0-70-16,-1 4-74 16,4 12-315-16,1 0-132 0</inkml:trace>
  <inkml:trace contextRef="#ctx0" brushRef="#br0" timeOffset="19019.82">19504 2035 1568 0,'0'0'245'0,"0"0"-186"16,0 0-5-16,0 0 43 15,-123 72-47-15,94-34-28 16,10 1-15-16,5-3-7 16,9-7-3-16,5-2-4 15,0-7 7-15,12-9 4 0,8-4-3 16,0-7-1-16,5 0 8 15,-4-2 9-15,4-18-16 16,-5-6 6-16,0-5 9 16,-4 2 34-16,-5-1 6 15,-4 3-41-15,-3 9-3 16,-4 8 3-16,0 8-3 16,0 2-12-16,0 4-14 15,0 18-2-15,5 6 15 16,3 2-9-16,9 1-17 15,2-9 2-15,6-8 9 16,1-13 8-16,4-1 8 16,1-9 1-16,0-18 5 0,-2-9 12 15,0-6-17 1,-8-4 27-16,-2-6 26 0,-11-4-9 16,-5-2 14-16,-3-4-19 15,0-1 40-15,-11 3-34 16,-4 6-8-16,1 10-31 15,3 10 21-15,4 8-20 16,0 8-1-16,3 6 4 16,2 6-2-16,2 2-2 15,-3 4-7-15,3 0-9 16,-2 14-22-16,2 16 28 16,0 16 2-16,0 12 1 0,15 12 0 15,8 3 0-15,4-5 0 16,0-8 0-16,-1-12 0 15,-3-12 0-15,-1-10 1 16,-2-8 0-16,-3-6-1 16,1-3 0-16,1-2-6 15,0 0-3-15,-1-2-9 16,0-1 2-16,-4 0-14 16,1-4 6-16,-1 0 8 15,1 0-35-15,1 0-33 16,-1-16-89-16,-1 2-142 15,-8-2-286-15</inkml:trace>
  <inkml:trace contextRef="#ctx0" brushRef="#br0" timeOffset="20633.86">20364 1937 1169 0,'0'0'217'15,"0"0"-138"1,0 0 68-16,0 0 36 0,98 106-36 16,-80-68-74-16,-5-2-37 15,-1 0-19-15,-6-8-1 16,-4-3 0-16,0-10 2 16,1-5-11-16,-3-2 8 15,0-5-8-15,0-3 6 16,0 0 17-16,0-4 23 15,0-14-46-15,0-11 1 16,0-5-10-16,0-2 2 16,0-2-22-16,18 4-13 0,4 8-20 15,2 6 7-15,1 8 20 16,-3 12 16-16,-1 0 0 16,-4 10 5-16,-1 18 7 15,-3 4 0-15,0 6 1 16,-3-2 0-16,-2-4 0 15,-3-4 8-15,-1-10-9 16,0-5 0-16,-1-8 1 16,-3-5 0-16,2 0 10 15,1 0 11-15,-1-11-6 16,4-14-13-16,3-4-3 16,3-7 0-16,3-7-29 15,3 3-37-15,4 0-48 0,0 8 16 16,-2 10 70-1,0 12 6-15,-2 10 13 0,0 0-4 16,0 24 12-16,0 6 1 16,3 4 0-16,8 0 0 15,3-6 0-15,4-6 0 16,2-7 1-16,2-12 10 16,-3-3-9-16,4 0-2 15,-5-12 0-15,-1-8 11 16,-4-4-10-16,-4-2 8 15,-8-2 21-15,-7 2 2 16,-7 0 4-16,-5 2 27 16,0 8-4-16,-13 4-34 15,-8 7-19-15,-4 5-6 16,-1 0-1-16,-1 25-11 0,3 7 12 16,4 6-12-1,9 4-67-15,11-2-33 0,0-4 67 16,0-6 13-16,15-6 6 15,5-3 16-15,0-10 9 16,0-4 1-16,3-7 2 16,-2 0 22-16,2-4 23 15,-3-17 25-15,-3-3 11 16,-3-3-5-16,-5-4-23 16,-5-1-33-16,-2 4-13 15,-2 2 4-15,0 8-13 16,0 6 0-16,0 12-56 15,0 0-27-15,-4 6 48 16,2 16 21-16,2 4-38 0,0-2-2 16,0-2 37-16,14-4-12 15,5-7 28-15,4-6-9 16,2-5 3-16,4 0 14 16,0 0 0-16,2-16 2 15,-2-4-8-15,-3-6 33 16,-8-2-12-16,-7-2 13 15,-9 0-16-15,-2 0-5 16,0 0-6-16,-4 5-8 16,-9 6-15-16,2 5-10 15,1 6 0-15,4 6-30 0,6 2 5 16,0 3-82 0,0 19 27-16,16 7 82 0,5 5-8 15,6 0 15-15,2 0-3 16,3-2 5-16,1-6 13 15,2-6 1-15,2-6 1 16,-2-6 6-16,3-8 19 16,-3 0 13-16,1-4 6 15,-5-16 12-15,0-4-3 16,-4-6 26-16,-4-4-20 16,-8-6-15-16,-6-6-8 15,-9-2-14-15,0-5 9 16,0 1-7-16,-9 0 10 15,-4 6-4-15,-1 4 24 0,3 8 35 16,3 10-19-16,1 10-10 16,2 6 4-16,3 8-19 15,2 0-32-15,-2 1-14 16,-1 22-20-16,3 13 15 16,0 12 5-16,0 8 6 15,0 4 2-15,3 5-8 16,6-5-1-16,0-4 1 15,-1-4 0-15,1-10 1 16,1-6-1-16,-2-8 0 16,3-6 6-16,-1-6-6 15,0-4 0-15,1-4-1 0,1-1 0 16,-3-4 0 0,-1-3-18-16,2 0-45 0,-4 0-72 15,-6-7-122 1,0-7-242-16,0-4-753 0</inkml:trace>
  <inkml:trace contextRef="#ctx0" brushRef="#br0" timeOffset="20793.77">22153 1834 1154 0,'0'0'517'0,"0"0"-453"16,141-21 56-16,-73 14-10 15,3 2-75-15,17-4-35 16,-20 1-183-16,-14-2-578 0</inkml:trace>
  <inkml:trace contextRef="#ctx0" brushRef="#br0" timeOffset="26384.7">19605 3635 667 0,'0'0'384'0,"0"0"-272"16,0 0-59-16,0 0 50 0,0 0 7 15,0 0-28 1,0 0-1-16,44-76 4 0,-38 64 12 16,4 0-4-16,-1 0 3 15,-1 0-14-15,3-2-29 16,1 2-7-16,-2 0-8 16,7-2-1-16,0-2-12 15,1 0-1-15,5-4-9 16,0 0 7-16,6-3-10 15,0 4-4-15,3-2-2 16,-1 2 0-16,2-2-6 16,0 1 1-16,4 0-1 15,3 0 0-15,4-2 1 16,5 0-1-16,7 0-1 16,2 2 1-16,7-2 0 0,-3-2-9 15,3 0-5-15,-3 0 6 16,-4-3 7-16,0 2 0 15,-5 0 1-15,1 2 0 16,1 0 0-16,6 1 0 16,-1 4-1-16,4 2-4 15,3 2 4-15,0 2-5 16,-1 0 6-16,2 2 0 16,-3 2 0-16,-3 0 0 15,-2 0 1-15,-5 2-1 16,-1 0 1-16,-5 2 0 15,0 0-1-15,2 0 0 0,1 0 1 16,1 0-1-16,0 2 0 16,3 2 1-16,2-2-1 15,0 2 0-15,2-2 0 16,1 0 1-16,-1 0-1 16,-2 0 0-16,1 0 0 15,7 0 0-15,-2 0 0 16,5 0 0-16,2 0 0 15,1 2 0-15,-1 0 0 16,2 0 0-16,-4 0 0 16,1 0 0-16,-1 0 1 15,-1 0-1-15,1 0 0 16,3 0 0-16,-1 0 0 16,0 0 0-16,-1 4 0 15,1 0 1-15,-2 2 0 0,-3 0-1 16,2 0 1-16,-3 2-1 15,-5 0 2-15,0 0 10 16,-5 2-12-16,1 0-6 16,-2 0 6-16,1 0 1 15,-2 2 0-15,1 2 0 16,0 0 0-16,-1 2-1 16,0 4 1-16,1 0 0 15,0 0 1-15,-1 2-2 16,-2 3 1-16,1 3 9 15,1 4-2-15,-2 4-2 16,0 10-5-16,-3 4 5 16,-4 6-4-16,-9 6 4 0,-1-1 8 15,-5 1-12 1,-2-4-2-16,-3-4 9 0,1-2 3 16,-3 0 7-16,4 0-1 15,1 4 4-15,0 7 8 16,0 1-5-16,0 6-7 15,-3 4-5-15,-4 2 14 16,-6-1-9-16,-3-1 6 16,-3-2-5-16,-3-2 9 15,-1-1-11-15,3-1-5 16,0 0 1-16,4-2 5 16,0 4 3-16,0-2-8 0,2 4 8 15,-1 5-8-15,-3 3-13 16,1 18 6-16,-2 24-4 15,0 17-2-15,-3-11 1 16,1-26 5-16,-2-30-5 16,6-17 0-16,-1 5 0 15,4 8 7-15,1 10-7 16,-1-1 8-16,-2 3 3 16,0 0-3-16,-4 2 9 15,-3 2-17-15,1 1 17 16,-1 3-13-16,-1 0 2 15,1 3-7-15,-2-1 6 16,0 2-5-16,-2 2 6 0,0-2-1 16,0-3 6-16,0-5-11 15,-11-4 22-15,-2-8-4 16,-3-4 7-16,-2 1-7 16,1-4-2-16,-1 4-11 15,-3 3 0-15,2 4 0 16,-1 6 1-16,-1 3-1 15,2 3-6-15,-2-4 2 16,4 1-1-16,-1-8 7 16,0-2-7-16,0-3 9 15,2 0-10-15,-1 2 15 16,-1 0-6-16,1 2-8 16,-4 1 5-16,3-1-5 15,-2 1 1-15,0 0 4 16,0 2-5-16,-2-1-1 0,2 0 6 15,1-2-4-15,2-6 5 16,1-3-6-16,1-3-1 16,1 0 0-16,-1-2 0 15,-1 2 1-15,1 1 0 16,-1-5-1-16,1 0 1 16,-1 0 0-16,-2 0 7 15,2 0-8-15,1 2 1 16,1 5 0-16,-1 1 0 15,-1 0-1-15,-1-2 1 16,1 0-1-16,-2-2 1 16,0-3-1-16,1-3 0 15,-3-4 1-15,1-2 5 0,0-2-6 16,-2-1 1-16,-1-2 5 16,0 0-6-16,0 1 1 15,-3 0-1 1,-2 2 1-16,0 0-1 0,-2 0 1 15,0 0-1-15,-2-3 0 16,0-3 1-16,2-5-1 16,1 0 1-16,-1-3 0 15,0-2 1-15,2-2-1 16,-2 2 10-16,2-4-11 16,-2 2 2-16,2-3-1 15,2-2 0-15,-1 0 0 0,2-1-1 16,-5 2 1-16,-2 0-1 15,-5 0 0-15,-5 4 0 16,-3 0-1-16,-5 0 1 16,-2 2 1-16,-5 0-1 15,3-1 1-15,-1-1 0 16,3-5-1-16,0 0 1 16,1-1-1-16,2-2 1 15,-2 2-1-15,0-4 1 16,0 0-1-16,-1 0-1 15,0-4 0-15,-2 0 0 16,-5 2 0-16,-5-2 1 16,-8 2-1-16,-5 0 1 15,-7 0-6-15,-1 2-8 0,-1-4 1 16,0 2 11-16,4-2 2 16,-2 0-2-16,4-3 2 15,0-4-7-15,0 0-8 16,0-5-17-16,-2-2-2 15,-4-2-3-15,-2 2 13 16,-4 2 3-16,-20 4 11 16,-26 0 10-16,-18 2 1 15,-8 0 8-15,14-8-8 16,31-4 7-16,34 0-2 16,19 0-5-16,3 0-1 15,-10-8 5-15,-10-4-5 16,-15-4-1-16,4 0 1 15,-3-4 0-15,0-2 0 0,3-1 8 16,4 0 5-16,5-2 1 16,5-3-3-16,10 0-2 15,7-2-1-15,4-6-14 16,4-2 7-16,6-8-2 16,-2-6 1-16,-1-8 0 15,0-7-1-15,-5-2 1 16,0-10 0-16,-4 1 0 15,2-4 1-15,4-3 2 16,6 1-2-16,5-4-1 16,3-14 1-16,7-21 1 15,2-15 5-15,2-5-7 16,4 7-6-16,0 8 6 16,-3 8 0-16,-3-3-4 0,-5 1 4 15,0 0 0-15,-2 5 1 16,5 7 10-16,8 18-11 15,5 15 12-15,7-13-11 16,7-16 5-16,1 0-4 16,3 0-2-16,2 27 0 15,0 21-11-15,0-10 9 16,-5-4 2-16,-6-4 8 16,-6 4-1-16,-6 5 7 15,-1 3-14-15,-1-2 1 16,0-4 0-16,4-5 14 0,2-5-14 15,4-6 5 1,3-4 0-16,4-22-6 0,-1 11 1 16,5-1 0-16,-4 0 1 15,0 16-2-15,-1-11 0 16,-3 7 1-16,4 6-1 16,1 6-14-16,5-1 14 15,2 1 0-15,0-20 3 16,0-32-3-16,20-27 0 15,4-3 6-15,-3 27-5 16,-4 39 0-16,-5 34 1 16,-2 8-1-16,2-10 0 15,1-10 0-15,2-11-1 16,4 1 0-16,-1-2 0 16,1 0-1-16,4 2 0 0,-1 1-9 15,5 5 5-15,-1 4 5 16,1 6 0-16,-2 4 1 15,-1 4-1-15,-1 1 0 16,1 3 0-16,-4 6 0 16,3 4 0-16,-4 2 0 15,3-1 0-15,1-3 0 16,-3-4 0-16,2-2 0 16,1 0 1-16,-1 2 0 15,3 2-1-15,-1 4-1 16,2 1-5-16,1-1 6 15,0 0-1-15,2 0-9 16,-2-2 10-16,-2-2 1 16,-6 0 0-16,2 2-1 15,-4 1 1-15,-1 8 1 0,-3 5-1 16,5 1-1-16,0 3 1 16,0 0-1-16,2 0-1 15,-1 0 0-15,0-2 0 16,-1 2 1-16,-5 4 4 15,-2 2-4-15,0 3-2 16,-2 6 2-16,-3-1 0 16,4 2 1-16,-1-4 4 15,-1-1-5-15,1-2-9 16,1-2 9-16,0-3 6 0,-1-3-5 16,-2 0 0-1,2 1 6-15,-2 2-7 0,-3 6 0 16,2 2-1-16,2 0 0 15,-2 2 1-15,1 0 0 16,1 0-1-16,0 0 0 16,0 0 1-16,-1-1 0 15,-1 4 1-15,2-1 0 16,-2-1-1-16,3 4 0 16,0-4-1-16,0 2 1 15,0-2 0-15,-1 1-1 16,-1 1 1-16,2-2-1 15,-2 1 1-15,-1 1 0 16,1 0 0-16,0 1-2 16,0 4 2-16,-1-2 0 15,1 2-1-15,1-2-1 0,2-2 1 16,1 0 0-16,-3 2 1 16,2 0-1-16,-1 0 0 15,-5 2 1-15,0 2 1 16,-4 2-1-16,2 0 0 15,-2 2 0-15,0 0 0 16,0 0-2-16,0 0 1 16,0 0 0-16,0 0-1 15,0 0-8-15,0 0 10 16,0 0-9-16,0 0-7 16,0 0-17-16,0 0-28 15,0 0-45-15,0 10-105 0,0 10-105 16,0 0-519-16</inkml:trace>
  <inkml:trace contextRef="#ctx0" brushRef="#br0" timeOffset="30286.05">20729 11861 1322 0,'0'0'394'15,"0"0"-229"-15,0 0-9 16,0 0 2-16,0 0-62 15,0 0-38-15,3-10 23 16,-1 10-29-16,-2 24-16 16,0 14 35-16,2 12 87 15,-2 6-73-15,4 0-47 16,4-8-13-16,-2-7-12 16,1-14-11-16,1-6 8 15,-3-11-10-15,0-4 0 16,-3-6 6-16,2 0-6 15,5 0 0-15,5-10-1 0,3-8-13 16,1-2-12 0,0 2-10-16,-7 6-8 0,-2 3 13 15,-5 9 10-15,3 0 2 16,2 0-1-16,4 14 19 16,6 0 0-16,-2 3-2 15,5-5 3-15,1-2 1 16,-2-8 0-16,2-2 5 15,2 0-5-15,2-14 7 16,-3-9-7-16,-2 0 6 16,-4-5 1-16,-3-1-7 15,-7 0 8-15,-6-4-7 16,-2-3-1-16,0 2 0 16,-14-2-1-16,-3 6-11 15,1 8-3-15,-2 8-14 0,4 10-38 16,1 4-66-16,2 2-101 15,2 16-156-15,7 0-227 0</inkml:trace>
  <inkml:trace contextRef="#ctx0" brushRef="#br0" timeOffset="30663.52">21431 11991 143 0,'0'0'1349'0,"0"0"-1136"16,0 0-123-16,0 0 16 16,0 0-14-16,0 0-19 15,-91 127-21-15,91-101-15 16,0-6 2-16,13-2-12 15,7-6-3-15,3-6 18 16,2-2 9-16,-2-4 24 16,-2 0-17-16,-1-2-7 15,-5-10 5-15,-6-2 2 16,-4-2-4-16,-5-3-5 16,0 1-22-16,-9 0-17 0,-13 2-10 15,-5 5-16-15,0-2-34 16,5 8-35-16,3-2-53 15,13 1-99-15,6 2-135 16,0 0-912-16</inkml:trace>
  <inkml:trace contextRef="#ctx0" brushRef="#br0" timeOffset="31753.28">21766 11975 1652 0,'0'0'259'15,"0"0"-192"-15,0 0 62 0,0 0 27 16,0 0-39-16,50 107-59 16,-38-81-24-16,1-5-11 15,-1-3-9-15,-6-5-12 16,1-7 4-16,-5-4-5 15,-2-2 10-15,0 0 7 16,0 0 23-16,0-6 25 16,0-12-38-16,4-7-15 15,1-3-13-15,2 1 0 16,4 0-10-16,2 5 9 0,-1 6-10 16,0 8 5-1,0 4-1-15,1 4 1 0,0 0-2 16,1 10 7-1,-1 8 1-15,1 2 0 0,-1 0 0 16,-5-2 1-16,2-4-1 16,-6-4 1-16,1-3-1 15,-5-3 1-15,2-2 0 16,-2-2 11-16,0 0-6 16,0 0 8-16,0-9-14 15,0-6-2-15,0-10-25 16,0-3-16-16,6 0-28 15,8 0 1-15,1 6-3 16,1 4 3-16,0 10 14 16,0 8 33-16,-1 0 11 15,-1 4 6-15,3 16 5 16,1 0 0-16,3 0 1 16,-2-2 1-16,3-4-1 0,1-4 0 15,-1-6 0-15,-2-2 6 16,0-2 2-16,0 0 3 15,0-10 10-15,-3-6 4 16,2-2 0-16,-5 0-2 16,-6-2-4-16,-3 2 6 15,-5 4-1-15,0 0-6 16,-5 6-9-16,-13 4-9 16,-5 4-7-16,-2 0 7 15,0 16-6-15,2 10 5 0,6 2 0 16,7 0-5-1,8 1 5-15,2-6 1 0,0-1-1 16,7-6-1-16,11-4-3 16,0-5 5-16,2-5 1 15,2-2 5-15,3 0-5 16,2-10 0-16,2-11 1 16,-3-1 4-16,1-2 0 15,-1-2-6-15,-3 2-14 16,-4 4-8-16,-3 4 10 15,-5 10-3-15,-1 4 2 16,-4 2-6-16,-1 2 8 16,1 14 6-16,1 2 5 0,-2-2 1 15,-1-2-1 1,3-2 1-16,-5-6-1 0,2-4 6 16,-4 1 3-16,2-3 24 15,3 0 14-15,2 0 4 16,4-13-24-16,4-5-17 15,3-4-10-15,3 2-7 16,-2 0-9-16,-1 8 4 16,3 6-5-16,-4 6 17 15,1 0 1-15,2 2 11 16,-2 12 5-16,0 0-16 16,1-2 8-16,-2-2-9 15,2-6-71-15,-3-4-222 16,-5 0-460-16</inkml:trace>
  <inkml:trace contextRef="#ctx0" brushRef="#br0" timeOffset="32485.53">21053 11321 1243 0,'0'0'311'0,"0"0"-214"16,0 0 1-16,0 0 28 16,0 0 58-16,0 0-27 15,0 0-32-15,69-6-46 16,-56 5-33-16,-2-3-15 15,-2-1-19-15,-5 1-2 16,-4 0 16-16,0 0-26 16,0-2-3-16,-4 0-9 15,-16 3-52-15,-7 0 4 16,-4 3 49-16,-1 0 10 0,1 0 1 16,4 12 5-16,6 4-5 15,3 6 0-15,9 0-6 16,7 0 6-1,2-1 11-15,2-1-10 0,18-7 0 16,6 0-1-16,5-7 1 16,8-4-1-16,-1-2 13 15,4 0-13-15,1 0-123 16,7-21-147-16,-9 6-118 16,-10-1-280-16</inkml:trace>
  <inkml:trace contextRef="#ctx0" brushRef="#br0" timeOffset="33068.36">21367 11083 614 0,'0'0'913'16,"0"0"-730"-16,0 0-117 15,0 0 69-15,0 0 71 16,0 0-76-16,4 116-6 15,11-82-32-15,1-4-29 16,-3-4-28-16,-1-5-14 16,-3-10-9-16,-3 0-4 15,-2-7-8-15,-1-3 1 16,0-1 2-16,-3 0 3 16,2 0-5-16,4 0 13 15,3-12-14-15,7-10-1 0,1-3-30 16,4-2-33-16,-2 3-12 15,-1 6 34-15,-1 6 5 16,-5 10 36-16,1 2-22 16,1 0 23-16,-1 20-1 15,6 4-12-15,-2 2 12 16,3-2 1-16,1-3 12 16,1-8-12-16,0-3-8 15,-2-6 8-15,3-4 14 16,-2 0-6-16,0 0-7 0,1-8 0 15,-5-7 8 1,-3-6 0-16,-3-1-8 0,-7 2 1 16,-1 0 5-16,-3 4-6 15,0 4-1 1,0 4 1-16,0 6 5 0,0 2-6 16,0 0-13-1,0 8 13-15,0 10 19 0,0 4-6 16,2 0-13-16,12-2 0 15,1-2 1-15,3-5 14 16,-3-6-15-16,10-7-10 16,-5 0-98-16,-5-2-505 0</inkml:trace>
  <inkml:trace contextRef="#ctx0" brushRef="#br0" timeOffset="33222.37">21866 10932 1787 0,'0'0'256'0,"0"0"-200"16,0 0-56-16,0 0-49 16,0 0-514-16</inkml:trace>
  <inkml:trace contextRef="#ctx0" brushRef="#br0" timeOffset="33635.26">22265 11225 834 0,'0'0'730'16,"0"0"-634"-16,0 0-39 15,0 0 70-15,0 0-61 16,91-116-31-16,-85 82-19 16,-3-2-6-16,-3-2 18 15,0 1 39-15,-9 1 2 16,-9 7-11-16,3 2-18 16,1 7-9-16,3 6 3 15,2 6-3-15,5 6 3 16,2 2-33-16,-1 0-1 0,1 16-16 15,2 18 11-15,0 13 5 16,0 7 12-16,9 6 7 16,8-2 18-16,6-6-28 15,0-6-3-15,-2-12 0 16,2-8-5-16,-1-10 0 16,1-4-1-16,1-8-6 15,21-4-143-15,-6-6-226 16,-1-10-310-16</inkml:trace>
  <inkml:trace contextRef="#ctx0" brushRef="#br0" timeOffset="34918.08">22622 11111 998 0,'0'0'297'0,"0"0"-171"15,0 0-30-15,0 0-19 16,0 0-21-16,-52 112 0 15,52-100-2-15,0-4 10 16,0-4 30-16,9-4-16 16,1 0 45-16,4 0-1 15,5 0-33-15,-2-14-9 16,1-4-15-16,-3-2-17 16,-3-6-8-16,-3-4-15 15,-7-4-16-15,-2-2 8 0,0-3-16 16,0 3-1-16,-11 3 1 15,-1 2 10-15,-1 7-10 16,1 6-1-16,6 6 18 16,-1 4-6-16,5 6-12 15,2 2-8-15,0 0 7 16,0 0-27-16,0 16 27 16,0 10-1-16,2 5 2 15,11 5 0-15,6-3 7 16,3 2-7-16,0-7 1 15,3-4-7-15,-3-6 6 16,3-6 0-16,-1-8 11 16,2-4-10-16,3 0-1 15,0 0 12-15,-2-12-11 16,-2-6-1-16,-5-4 13 0,-5-2-13 16,-6 0-3-16,-4-1 3 15,-5 1-1-15,0 1-7 16,0 1-7-16,0 1-22 15,-7 6-7-15,-2 4 0 16,3 3 6-16,2 6 4 16,-1 2-5-16,2 0 1 15,3 0 21-15,0 14 17 16,0 6-1-16,0 0 1 16,12 2-3-16,3 0 3 15,5-4 0-15,3 0 1 16,1-4 0-16,0-3 1 0,3-5 4 15,2-2 0-15,2-2 0 16,-4 0-5-16,2-2 11 16,-4 0-1-16,-3 0 5 15,2 0-4-15,-3 0-6 16,1-10-5-16,0-1 5 16,-2-2-6-16,-2-1 1 15,0-3-1-15,-4 2 6 16,-4-2-1-16,-3 2 1 15,-3-2-6-15,-2 3 7 16,-2 0-4-16,0 0-3 16,0 4 1-16,0-2-1 15,-8 6 0-15,-1 0 0 0,-1 4-13 16,2 2-11 0,-5 0 1-16,-1 10 23 0,3 10-6 15,5 2 5 1,4 3-17-16,2-3 18 0,0-4 0 15,0-3-22-15,10-2 22 16,3-5 0-16,1-4 0 16,1-2 0-16,1-2-8 15,5 0 8-15,-2-2 1 16,2-10 14-16,-1-5-9 16,-1-2 1-16,0-4-5 15,-4-1-1-15,-1-2 0 16,-1 4 5-16,1 0-6 15,-6 8-1-15,-1 4-10 0,-1 6 10 16,-2 4-1-16,2 0-15 16,-2 0 17-16,0 16 0 15,1 2 1-15,1 2-1 16,-2 0 9-16,2-2 4 16,-2-4 3-16,0-3-7 15,1-6 13-15,-3-3-21 16,0-2 21-16,0 0 36 15,2 0 9-15,6-4-19 16,5-14-14-16,6-4-34 16,0-2 1-16,6 2 0 0,-2 2 5 15,2 8-6 1,-5 8 0-16,0 4-9 16,-2 0 3-16,1 18-7 0,0 4 13 15,-1 2 0-15,3 0 9 16,-6-4-9-16,-1-4-2 15,-3-7-124-15,-1-5-170 16,-8-4-418-16</inkml:trace>
  <inkml:trace contextRef="#ctx0" brushRef="#br0" timeOffset="37584.83">21043 10028 1181 0,'0'0'356'16,"0"0"-114"-16,0 0 19 15,0 0-51-15,0 0-79 16,0 0-36-16,0 0-19 16,19 10 28-16,-13 14-13 15,5 4-6-15,3 6-27 16,-1 4-31-16,3 0-17 15,-1 1-10-15,-1 1 2 16,-3-4-4-16,-5-2-47 16,-2-6-44-16,-4-4-75 0,0-4-85 15,0-6-253-15,0-8-93 0</inkml:trace>
  <inkml:trace contextRef="#ctx0" brushRef="#br0" timeOffset="38470.18">21099 9950 1018 0,'0'0'275'0,"0"0"-66"0,0 0-1 15,0 0-65-15,0 0-71 16,0 0-7-16,0 0 67 16,73-8-19-16,-40 8-18 15,-2 0-14-15,2-2-29 16,-4-4 2-16,-1-2-35 16,-5 1 8-16,-7 0-19 15,-5 3-7-15,-5-3 13 16,-6 4-13-16,0-1 16 15,0 0 3-15,-11 0-20 16,-11 0 0-16,-7 4-17 0,-3 0 17 16,-3 0 0-1,-3 12-11-15,3 12 10 0,4 6 1 16,2 8 7 0,8 2-7-16,8 2-4 0,9 0 4 15,4-3 1-15,2-3-1 16,20-6-9-16,5-2 9 15,6-9 1-15,6-2 11 16,0-5-6-16,3-6-6 16,1-6 1-16,-5 0-7 15,-5 0 6-15,-6-3-26 16,0-16-102-16,-8 2-141 16,-3-2-415-16</inkml:trace>
  <inkml:trace contextRef="#ctx0" brushRef="#br0" timeOffset="38788.85">21552 9774 1115 0,'0'0'222'0,"0"0"-131"16,0 0 53-16,0 0-31 16,0 0-28-16,0 0 94 15,0 0 60-15,0 104-97 16,2-60-41-16,7 4-23 16,2 0-48-16,2 0-14 0,0-2 4 15,3-2-20-15,-1-6-1 16,-1-6 1-16,-1-5-77 15,6-5-125-15,-4-6-290 16,-4-8-330-16</inkml:trace>
  <inkml:trace contextRef="#ctx0" brushRef="#br0" timeOffset="39184.76">21924 10006 1689 0,'0'0'270'15,"0"0"-163"-15,0 0-1 16,-58 114-5-16,51-84-30 16,7-4-24-16,0-6-34 15,0-5 13-15,15-5-25 16,8-5 29-16,0-5-18 15,1 0 16-15,2 0-15 16,-3-11-13-16,-3-8 0 16,-7-5-11-16,-7-2-51 0,-6-2-33 15,0 2 1 1,-10 4-50-16,-13 4 69 0,4 4 30 16,0 8 17-16,7 0 27 15,4 4-9-15,8 2 10 16,0-2-50-16,0 0-6 15,16-2 23-15,9-2-45 16,15-6-137-16,-5 2-65 16,-6-2-566-16</inkml:trace>
  <inkml:trace contextRef="#ctx0" brushRef="#br0" timeOffset="39421.94">22146 9699 1043 0,'0'0'245'0,"0"0"-78"15,0 0-58-15,0 0-53 16,0 0 106-16,0 0-5 16,-4 130-17-16,6-81 6 15,9-1-44-15,3-2-32 16,1 0-42-16,-3-6-28 15,-4 0-102-15,-3-12-259 16,-5-10-488-16</inkml:trace>
  <inkml:trace contextRef="#ctx0" brushRef="#br0" timeOffset="40253.47">22192 9851 1104 0,'0'0'307'0,"0"0"-227"16,0 0 10-16,0 0 19 15,0 0-26-15,119-58-12 16,-92 44 0-16,-3 0-15 16,-1 0 2-16,-8 5 26 15,-3 0-13-15,-8 3 19 16,-2 4-1-16,-2 2-28 15,0 0-24-15,0 6-34 16,0 16 10-16,0 10-5 0,0 7 1 16,0 1-2-16,11 0-1 15,3-4-6-15,1-6 1 16,3-6-1-16,-2-4 0 16,-3-6 0-16,0-6 0 15,-1-2 0-15,1-6 0 16,-2 0-5-16,3 0 5 15,-1-18 5-15,1-2-5 16,-1-4-11-16,-3 0-19 16,0 4-16-16,-6 2-19 15,1 8 50-15,-3 3-3 0,-2 7-7 16,0 0-2 0,2 13-4-16,2 9 25 0,4 4 6 15,5 2-8-15,5-2-36 16,6-6-6-16,5-4 43 15,2-4-10-15,2-8-15 16,-2-4 17-16,-2 0-6 16,-2-6 21-16,-6-10 1 15,-4-4 5-15,-3-2-6 16,-6-2 0-16,-1 0-51 16,0 2-43-16,-2 4 9 15,-3 6 2-15,2 4 33 16,0 8 30-16,1 0 1 15,-1 0 19-15,4 16 0 0,0 4 27 16,1 2 10 0,-1-2-4-16,0-4 10 0,1-4-8 15,-3-4 22-15,-2-4-18 16,1-2-8-16,-2-2 9 16,3 0 55-16,1 0 2 15,3-14-30-15,7-4-39 16,0-2-19-16,3 0-9 15,1 2 0-15,-2 4-9 16,-1 3 3-16,1 10-12 16,-7 1 18-16,1 1-7 15,-1 20 0-15,1 3 7 16,1 4 7-16,-1 0-7 16,3-4-11-16,-1-4-89 15,-1-8-138-15,-5-4-164 0,-5-8-738 16</inkml:trace>
  <inkml:trace contextRef="#ctx0" brushRef="#br0" timeOffset="40432.14">22994 9767 1726 0,'0'0'215'0,"0"0"-170"16,0 0-45-16,0 0-1 16,0 0-303-16,120 52-409 0</inkml:trace>
  <inkml:trace contextRef="#ctx0" brushRef="#br0" timeOffset="40851.75">23530 9819 1196 0,'0'0'597'0,"0"0"-529"16,0 0 70-16,0 0 82 15,0 0-88-15,0 0-49 16,-40 129-12-16,40-93-10 15,0 0-40-15,9 4 6 0,11 4 4 16,2 2-30-16,3 4 5 16,-1 3 0-16,-5-1 0 15,-4 0-6-15,-7-4 0 16,-2-8 0-16,-6-8 0 16,0-12-17-16,-10-7 4 15,-7-10-11-15,-6-3-1 16,1-6-21-16,6-20 41 15,5-10 5-15,9-12 8 16,2-6 32-16,0-2-12 0,18 0-15 16,7 6-7-1,6 5-6-15,0 13-9 0,7 6-114 16,-12 10-247-16,-11 6-589 0</inkml:trace>
  <inkml:trace contextRef="#ctx0" brushRef="#br0" timeOffset="44901.99">21233 8735 785 0,'0'0'532'0,"0"0"-418"0,0 0-51 16,0 0 23-1,0 0-24-15,0 0-30 0,0 0-3 16,5 0 9-16,-5 0 2 16,0 0 1-16,0 0 25 15,0 0-3-15,0 0-8 16,0 0 15-16,0 0-17 16,0 0-5-16,0 0-7 15,0 0-7-15,0 0-12 16,0 0-14-16,0 0 23 15,0 0-5-15,0 0 7 16,0 0 1-16,0 0-7 0,0 0 1 16,0 0-7-16,0 0 4 15,0 0 6-15,0 0-16 16,0 0 12-16,0 0 14 16,0 0-6-16,0 0-16 15,0 0 6-15,0 0 5 16,0 0-18-16,0 0 15 15,0 0-6-15,0 0-3 16,0 0 1-16,0 0-1 16,0 0-17-16,0 14 7 15,0 18-2-15,0 14 44 16,0 8-12-16,0 6-22 16,0 0-16-16,0-5 0 0,0-7-6 15,0-10-44-15,0-6-68 16,0-8-89-16,0-10-340 15,0-6-426-15</inkml:trace>
  <inkml:trace contextRef="#ctx0" brushRef="#br0" timeOffset="45485.63">21193 8776 1538 0,'0'0'284'16,"0"0"-167"-16,0 0 21 15,0 0-2-15,0 0-80 16,0 0-15-16,131-87-4 15,-98 79-13-15,-2 3-5 16,2 5-10-16,-10 0-9 16,-4 2-5-16,-9 19 5 15,-5 5-8-15,-5 4-36 16,0 2-33-16,-15-4-3 16,-4-4 0-16,0-6 48 15,1-6 22-15,5-4 10 0,5-4 1 16,4-2 0-16,4-2 7 15,0 0-8-15,0 0-17 16,18 0 17-16,5 0 10 16,6 0-8-16,-1 0-2 15,1 0-2-15,-2 0 2 16,-3 8 0-16,-3 8 1 16,-8 6-1-16,-5 0-12 15,-4 0 12-15,-4 2 2 16,-4-4 5-16,-15-2-7 15,-8-2 31-15,-6 1 21 16,-5-6 2-16,-1 0-24 16,2-5 7-16,4-2-12 0,1-4-4 15,8 0 7-15,4 0-28 16,6 0-31-16,14-21-74 16,0 3-196-16,2-1-435 0</inkml:trace>
  <inkml:trace contextRef="#ctx0" brushRef="#br0" timeOffset="46152.4">21801 8785 1196 0,'0'0'348'0,"0"0"-204"0,0 0 6 16,0 0 1-16,0 0-62 16,-124 66-40-16,103-38 6 15,6-2-21-15,8-4-23 16,7-4-2-16,0-4-7 16,0-6 15-16,16-6-11 15,4-2 3-15,4 0-8 16,3-4 27-16,2-14-27 15,-2 0 17-15,-5-4-8 16,-5 2-2-16,-3 4-7 16,-7 2 6-16,-5 6 0 0,-2 6 9 15,0 2 4-15,0 0-20 16,0 12-10-16,0 10 9 16,0 4 0-1,0-2-17-15,0-2 18 0,16-6-6 16,1-6-1-16,6-6 7 15,-3-4 5-15,2 0 1 16,2-6 4-16,-3-10-8 16,-2-6-2-16,-3 0 1 15,-5-6 10-15,-3-2-10 16,-6-2-1-16,-2-6 1 16,0-4 1-16,-2 2-1 15,-10 0-1-15,-1 4 6 16,3 7-6-16,2 7 2 0,1 10 2 15,5 4-4-15,0 4-8 16,2 4 2-16,0 0-10 16,0 12-5-16,0 15 21 15,0 6-1-15,2 7 8 16,7 5-4-16,1-1-3 16,2-2 10-16,1-2-2 15,1-2-7-15,-1-6-1 16,-4-2-154-16,-2-12-351 15,-5-8-534-15</inkml:trace>
  <inkml:trace contextRef="#ctx0" brushRef="#br0" timeOffset="47235.48">22064 8638 1053 0,'0'0'168'0,"0"0"-112"16,0 0 17-16,122-36-24 16,-87 29-23-16,-12-2-26 15,-5 1 1-15,-7 2 6 16,-4 0 49-16,-4 2 70 16,-3 0 41-16,0 2 18 15,0 2-61-15,0 0-7 16,0 0-42-16,-8 18-32 0,2 10-31 15,2 8-2 1,4 7 3-16,0 1-11 0,8 0 10 16,11-6-3-16,0-6-9 15,-1-8 0-15,-2-8 0 16,-3-6 1-16,-4-6 11 16,3-4-10-16,-4 0 14 15,1 0-9-15,3-14 14 16,-2-6-11-16,1-2-2 15,-1-4 11-15,1 4-19 16,2 2-6-16,0 8 5 16,3 8-15-16,0 4 10 0,-1 0-14 15,3 12 20-15,-1 6-2 16,4 0-1-16,1-2 3 16,1-4 9-16,0-6-8 15,2-4 1-15,-2-2 5 16,-1 0-7-16,2-10 0 15,-4-8 7-15,-1-2 2 16,-6-2-7-16,-9-2-2 16,-4-2 1-16,0-1-1 15,-4 1-63-15,-17 0-22 16,0 5-57-16,-4 2 30 16,0 5-3-16,3 8-27 15,4 6-39-15,7 0 27 16,4 8 39-16,7 10 35 15,0 2 34-15,21 6 23 0,10 2 22 16,9 1 1 0,7 3 1-16,3-2 20 0,6 0 32 15,-2-2 74-15,-2-4 24 16,-6-4-15-16,-6-6-60 16,-6-4-33-16,-8-6-2 15,-1-4-17-15,-3 0-11 16,-5 0-3-16,2 0 3 15,-3-12 9-15,-3-2 17 16,0-4 16-16,-2-4-27 16,-2-4 1-16,-3-2-18 15,-1-2-10-15,-5-1-1 16,0 3 3-16,0 9-3 0,0 5 0 16,0 6 6-1,0 5-10-15,-2 3 5 0,-9 0-2 16,-2 4-6-1,-1 14 5-15,1 3 2 0,3 1 5 16,4 0-5-16,4 0 0 16,2-6-5-16,0 0 5 15,0-6 0-15,12-2 0 16,0-2 0-16,1-6 0 16,6 0 5-16,-1 0-3 15,-1-4 1-15,1-12 3 16,0-4 5-16,-4-2-1 0,-4-2 15 15,-7-2 0 1,-3 2 8-16,0 3 6 0,-9 2-16 16,-12 4 3-1,-8 5-14-15,-4 4-3 0,-2 6-9 16,1 0-74-16,5 0-66 16,9 10-126-16,11 0-288 15</inkml:trace>
  <inkml:trace contextRef="#ctx0" brushRef="#br0" timeOffset="47602.47">23561 8578 1410 0,'0'0'218'15,"0"0"-125"-15,0 0 18 16,-35 111 2-16,35-82-51 16,0-4 11-16,15-3-20 15,7-8 30-15,5-6 11 16,0-6-49-16,2-2-19 16,-2 0-8-16,-3-13-5 15,-2-5-4-15,-6-4 15 16,-5-1-24-16,-9-4 20 15,-2-1 3-15,-2 1 2 16,-20 0 6-16,-5 5-9 16,-7 6-16-16,-3 6-6 15,1 8-15-15,1 2-41 0,4 0-63 16,12 0-83-16,11 8-158 16,8-2-389-16</inkml:trace>
  <inkml:trace contextRef="#ctx0" brushRef="#br0" timeOffset="48135.04">23780 8542 48 0,'0'0'1520'15,"0"0"-1323"-15,0 0-119 16,0 0 62-16,0 0-30 0,0 0-2 15,136 84-11 1,-114-57-37-16,-4-5-17 0,-7-2-23 16,-3-8-5-16,-2-6-3 15,-6-4 6-15,0-2 37 16,0 0 34-16,0 0-11 16,0-16-38-16,0-7-30 15,0-4-8-15,10-4-2 16,6-3-6-16,2 4 5 15,0 4-11-15,-5 6 12 16,-2 10-6-16,-4 8 6 16,-3 2-14-16,3 2-6 0,-1 18 19 15,6 6 1-15,-1 0 0 16,0 0 2-16,-2-5-2 16,0-7 0-1,-3-7 0-15,1-5 1 0,0-2 5 16,2 0 6-16,4-5 0 15,3-12-5-15,1-1-1 16,1-4-5-16,3 2-1 16,0 2 0-16,2 2-2 15,2 6 2-15,-3 4-7 16,-2 6 1-16,0 0 0 16,-3 0-5-16,-3 10-44 15,-3 10-172-15,-5-2-299 0,-2-4-576 0</inkml:trace>
  <inkml:trace contextRef="#ctx0" brushRef="#br0" timeOffset="51620.27">21770 3084 846 0,'0'0'549'0,"0"0"-412"16,0 0-6-16,0 0 26 0,0 0-19 16,0 0-40-16,0-8-5 15,0 6 19-15,0 2-28 16,0 0-1-16,0 0-23 16,0 0-13-16,0 0-22 15,0 0 1-15,0 2-26 16,0 18 6-16,-6 14 17 15,-8 12 17-15,-4 10-13 16,2 3-18-16,3-5 1 16,4-4-10-16,0-13-10 15,5-6 10-15,2-11 2 0,2-8-2 16,0-4-22 0,0-8-14-16,0 0 21 0,0 0 4 15,0 0-3 1,0-8 13-16,0-14-8 0,0-6-18 15,0-8 19-15,2-6 7 16,4-6-14-16,3-9-6 16,3-1-7-16,-2-2 2 15,2 6 17-15,-3 6 2 16,0 12 7-16,-1 10-6 16,-3 9 12-16,-2 10 13 15,-1 7-7-15,0 0-12 16,2 3-12-16,3 22 12 15,4 11 16-15,5 10 8 0,2 6 10 16,1 0-12-16,4 2-16 16,1-5 11-16,-1-6-16 15,-4-4-1-15,0-7-12 16,-9-6-74-16,-10-4-141 16,0-8-375-16,-8-6-718 0</inkml:trace>
  <inkml:trace contextRef="#ctx0" brushRef="#br0" timeOffset="51790.18">21801 3363 1328 0,'0'0'310'0,"0"0"-210"16,0 0-12-1,152-17-88-15,-106 9-13 0,-9-2-544 0</inkml:trace>
  <inkml:trace contextRef="#ctx0" brushRef="#br0" timeOffset="52052.38">22109 2923 124 0,'0'0'1554'0,"0"0"-1372"0,0 0-75 16,0 0 153-16,0 0-64 16,40 133-82-16,-27-93-7 15,0 2-58-15,4-2-11 16,-5-2-38-16,-1-2 1 15,1-6-1-15,-6-2-62 16,-6-6-181-16,0-8-359 16,0-5-837-16</inkml:trace>
  <inkml:trace contextRef="#ctx0" brushRef="#br0" timeOffset="53085.02">22550 3144 854 0,'0'0'528'15,"0"0"-456"-15,0 0 56 16,0 0 35-16,0 0-72 15,0 0-38-15,0 0 33 16,-63 18 22-16,44 2-53 0,1 4 4 16,7 2-24-1,3 4 4-15,8 0-32 0,0-2-1 16,8-3 9-16,9-6-9 16,6-5 0-16,3-3-5 15,3-9 19-15,3-2-14 16,-1 0 7-16,2-6 6 15,1-10-4-15,-3-7 7 16,-7-3-22-16,-2-6 15 16,-8-6-13-16,-3-2-2 15,-9-2 0-15,-2 0 10 16,0 4-10-16,0 2-7 16,-4 4 5-16,-3 6 1 15,3 3 1-15,-3 5 9 16,4 4-8-16,1 6 3 0,0 4-3 15,0 2 19-15,2 2-10 16,0 0-10-16,0 23-15 16,0 9 15-16,0 12 0 15,11 6 12-15,7 2-10 16,2-4-1-16,0-6-1 16,-2-8 1-16,0-10 7 15,-7-6-2-15,-3-8-5 16,0-6 0-16,-4-4 5 15,3 0 0-15,-1 0-5 16,3-10 19-16,5-10-20 16,3-6-1-16,3-4-23 0,1-2-50 15,-2 4-71 1,-1 4 12-16,-3 10 53 0,-1 8 29 16,-5 6 34-1,0 0-11-15,-2 18 28 0,2 4 1 16,1 2 7-16,2-4-7 15,3-2 2-15,1-6 7 16,4-6 8-16,2-6 12 16,5 0 31-16,2 0-7 15,0-12-24-15,-2-4 6 16,-5-2 10-16,-6 0-3 16,-5 0-15-16,-4 2-10 15,-7 4-3-15,0 2 1 0,0 8 10 16,-7 2-26-16,-8 0-2 15,-2 6-8-15,2 12 9 16,4 2-7-16,4-2 8 16,5 0 0-16,2-4 6 15,0-2 0 1,0-6 3-16,12-2-3 0,-1-4 6 16,1 0 4-16,0 0 21 15,-1 0 17-15,-2-4 5 16,-5-8 7-16,-4 0-28 15,0-4 6-15,-2 0-6 16,-18-2-38-16,-6 2-34 16,-8 4-55-16,-13 6-27 15,9 2-148-15,9 2-326 0</inkml:trace>
  <inkml:trace contextRef="#ctx0" brushRef="#br0" timeOffset="53651.94">23488 3188 1003 0,'0'0'308'0,"0"0"-186"0,0 0 102 16,0 0-30-16,0 0-23 15,0 0-20-15,0 0-6 16,123-6-25-16,-108-8-3 16,-1-4-46-16,-6-4 13 15,-1 0-47-15,-5-6 12 16,-2-2-35-16,0-4-13 15,0-3 5-15,0-1-6 16,0 4-20-16,-2 2 19 16,-2 6-19-16,1 6 19 15,1 8 1-15,0 6-1 0,0 6-8 16,0 0 3 0,-6 0-27-16,2 22 13 0,-1 8 19 15,1 10 2-15,2 4 5 16,4 3-5-16,0-3-1 15,0-2 1-15,2-2 4 16,11-4-4-16,1-6 1 16,3-6-1-16,3-8 10 15,2-4-4-15,5-6-7 16,2-4 23-16,6-2-1 16,2 0-4-16,0-8-4 15,-3-4-13-15,-10-2-2 16,-15 0-79-16,-7 2-200 15,-2 2-635-15</inkml:trace>
  <inkml:trace contextRef="#ctx0" brushRef="#br0" timeOffset="54419.38">23337 3130 522 0,'0'0'120'15,"0"0"-38"-15,0 0 38 16,0 0-5-16,0 0 17 16,0 0-5-16,0 0 46 15,29-20 4-15,-29 20-11 16,0-2 2-16,0 2 2 15,0 0-23-15,0 0-37 16,0 0 1-16,-3 0-56 16,-8 0-34-16,-7 6-3 15,0 10-6-15,-2 6 2 16,5 4 0-16,4 2-5 16,6-2-9-16,5-2 0 15,0-2-5-15,3-6 5 16,10-4 12-16,0-4-11 0,5-3 7 15,0-5-8-15,4 0 1 16,2 0 0-16,-1-5 14 16,-4-9-7-16,-3-2-8 15,-3-2 1-15,-7-4 6 16,-4-2 4-16,-2-2 1 16,0 0 0-16,-10 2-12 15,-5 4-28-15,-3 6-14 16,3 4-26-16,-1 6-41 15,1 4-27-15,-4 0-63 16,6 0-136-16,2 10-332 0</inkml:trace>
  <inkml:trace contextRef="#ctx0" brushRef="#br0" timeOffset="60571.35">20906 3621 1128 0,'0'0'334'0,"0"0"-232"15,0 0 31-15,0 0 45 16,0 0-45-16,0 0-14 16,0 0-7-16,0 0-19 15,4 0-26-15,9 0 9 16,3 0-8-16,9 0-8 15,2 6-22-15,6 0-5 16,5 2-31-16,-1 0 8 16,3 0-10-16,5 4-167 15,-9-1-341-15,-12-2-347 0</inkml:trace>
  <inkml:trace contextRef="#ctx0" brushRef="#br0" timeOffset="62641.38">20974 4746 1232 0,'0'0'338'0,"0"0"-208"15,0 0 42-15,0 0 24 16,0 0-43-16,0 0-16 0,0 0-10 15,13-10-14-15,-7 6-18 16,5 0-26-16,7 0-23 16,5-4-23-16,11 0-16 15,4 0-5-15,7 2-2 16,19 0-66-16,-8 2-244 16,-12 0-610-16</inkml:trace>
  <inkml:trace contextRef="#ctx0" brushRef="#br0" timeOffset="62941.86">21848 4646 1224 0,'0'0'550'0,"0"0"-509"16,0 0-29-16,0 0 26 15,18 132 12-15,-10-79-5 16,2-2-24-16,1-2-11 15,0-7-1-15,-4-10-2 16,0-6-6-16,-5-6-1 0,-2-4-1 16,0-4-124-1,0-8-369-15</inkml:trace>
  <inkml:trace contextRef="#ctx0" brushRef="#br0" timeOffset="63471.01">21816 4664 1267 0,'0'0'238'0,"0"0"-101"16,0 0 66-1,0 0-45-15,0 0-51 0,139-80-28 16,-99 64 12-16,1 4-29 15,-4 2-16-15,-6 6-17 16,-9 4-20-16,-6 0-9 16,-7 10-1-16,-9 12-12 15,0 6-38-15,0 0-45 16,-18 0-10-16,-6-2-19 16,-1-6 31-16,5-6 42 15,2-2 43-15,8-6 9 16,4-2-2-16,6-2-9 15,0-2 9-15,2 4 2 0,19 0 7 16,4 4-7 0,6 4 1-16,0 2 1 0,2 4-2 15,-4 3 0-15,-4 1 0 16,-8 4 5-16,-7-1-4 16,-8 4-1-16,-2-1 13 15,-10 0 7-15,-13-2 35 16,-8-4-17-16,-4-4 16 15,2-2 0-15,-3-4-8 16,1-4-12-16,2-2-27 16,3-2 14-16,6-4-13 15,9 0-8-15,3 0-87 16,12-8-94-16,0-8-344 16,2-6-686-16</inkml:trace>
  <inkml:trace contextRef="#ctx0" brushRef="#br0" timeOffset="64153.2">22427 4955 563 0,'0'0'633'0,"0"0"-526"15,0 0 36-15,0 0 26 16,0 0-61-16,0 0-15 16,120-70 27-16,-109 53-14 0,-5-1 6 15,-6 0-21 1,0 0-8-16,-3 4-31 0,-15 0-9 16,-4 6-32-16,-3 4-11 15,1 4-29-15,-3 0 29 16,5 17 0-16,1 10-24 15,11 5 11-15,5 4-15 16,5 1 13-16,0-3 5 16,17-4-4-16,6-6 13 15,6-8 1-15,2-6 0 16,0-6 1-16,3-4-1 16,-1 0 0-16,0-8 9 0,-1-8-7 15,-3-6-1-15,-7-4 11 16,-4 0-2-16,-7-4-2 15,-4-1-7-15,-3 5 5 16,-2 4-4-16,1 4-1 16,2 8 0-16,3 4-1 15,3 6 0-15,7 0-15 16,5 0 9-16,-2 14 4 16,4 4-4-16,-2 2 6 15,-3 1 0-15,-3-2 0 16,-5-4 0-16,-3-4 0 15,-5-4 0-15,-2-3 1 16,-2-4 6-16,2 0-1 0,-2 0 27 16,0-6 31-1,0-14-30-15,0-5-16 0,0-4-1 16,0-6 0-16,0 1-5 16,0 0-11-16,0 4 1 15,0 6-2-15,-4 8-52 16,-2 10-129-16,1 4-212 15,0 2-371-15</inkml:trace>
  <inkml:trace contextRef="#ctx0" brushRef="#br0" timeOffset="66003.17">23183 4784 590 0,'0'0'657'16,"0"0"-580"-16,0 0-16 16,0 0 36-16,0 0-36 15,0 0-7-15,0 0 17 16,102-60-5-16,-98 44-31 16,-2 2 16-16,-2 2 28 15,0 4-16-15,-8 2-41 16,-13 6-22-16,-4 0-13 15,-4 4 13-15,-1 20-1 0,6 4-21 16,6 4-3 0,9 3 3-16,7-6 12 15,2-3-3-15,0-4 12 16,17-4 1-16,3-8 1 0,5-3 16 16,0-5-9-16,2-2 8 15,-4 0 20-15,2-6-11 16,-2-11 18-16,-3-2 8 15,-1-6 2-15,-2-1-9 16,-9 0-11-16,-1-2-8 16,-7 2-7-16,0 0-7 15,0 6-10-15,-15 2-1 16,-2 4-8-16,0 4-14 16,1 4-28-16,-1 2 12 15,3 4 22-15,5 0-23 0,3 0-18 16,6 8-26-1,0 8 61-15,0 2 9 0,17 4 13 16,4 2 2 0,1-2-2-16,0-2 6 0,0-6-6 15,-4-1 0-15,0-8 0 16,0-3 6-16,-1-2 5 16,1 0-11-16,0 0 0 15,-2-12 8-15,-1-4 10 16,-1-2-1-16,-3-4 0 15,-7 0-1-15,-2-2-6 16,-2 2-7-16,0 2-3 16,0 4-13-16,0 2-3 0,0 4 0 15,0 6-13 1,0 2-5-16,0 2-44 0,0 0 4 16,12 12 49-16,-1 12 25 15,5 2-12-15,3 4 12 16,4-2 0-16,1-4 0 15,3-2 10-15,0-6-10 16,-1-6 0-16,1-4 1 16,0-6 8-16,-3 0 5 15,-1 0 14-15,-4-12-3 16,0-6 3-16,-6-2-8 16,-6-4 8-16,-5 0 16 15,-2 0 4-15,0 2 8 16,-7 4 1-16,-8 4-26 0,-4 4-24 15,0 8 4-15,1 2-11 16,0 2-6-16,5 18-13 16,2 4 11-16,6 2-5 15,5 0 7-15,0-2-3 16,0-4 8-16,5-6 2 16,6-4-1-16,2-6 1 15,3-4 8-15,2 0 7 16,6 0 16-16,0-10-10 15,3-6-2-15,0-2-6 16,-4-2-5-16,0 0-8 16,-2 0-1-16,-5 2-2 15,-1 4-16-15,-1 4-43 16,-1 4-26-16,0 4-21 16,1 2 2-16,3 0 2 0,1 0-14 15,5 4 25-15,-1 0 48 16,2 0 26-16,-2-4 12 15,-3 0 7-15,-4 0 1 16,-4-4 2-16,-4-10 3 16,-3-2 14-16,-4-4 15 15,0 1 16-15,0 1-9 16,-2 3-1-16,-12 3 10 16,-1 2 26-16,-1 6-42 15,1 4-23-15,-1 0-12 16,1 8-10-16,3 12 0 15,3 2 9-15,5 1 1 16,4 2 0-16,0-5 0 0,0-4 0 16,7-4 0-16,2-4 1 15,0-4 8-15,2-4-3 16,0 0 7-16,0 0 0 16,0 0 17-16,3 0 3 15,-6 0 4-15,3 0-9 16,-1 4-6-16,1 24-5 15,4 16 12-15,3 16 23 16,2 15-20-16,2 7-1 16,0 4-30-16,-1-6 7 15,-6-10-8-15,-5-11 2 16,-8-18-1-16,-2-10 0 16,-8-15-1-16,-11-10-1 0,-8-6 1 15,2-4 18 1,1-20 1-16,4-8 11 0,8-11-1 15,8-5 5-15,4-8 3 16,2-4-19-16,25-6-10 16,11 0-8-16,7 4 0 15,1 5-1-15,4 7 0 16,-6 8 1-16,-3 6 1 16,-12 6-1-16,-12 6-7 15,-9 6-1-15,-8 4 7 16,0 4-15-16,-6 6-38 15,-16 2-15-15,0 2 48 0,1 0 21 16,6 6-2-16,6 10-13 16,4 0 13-16,5 0 1 15,0-2 1-15,7-2 0 16,11-2 0-16,3-4 3 16,2-2 4-16,4-4-1 15,2 0-5-15,0 0 6 16,0 0-5-16,0 0-1 15,-2-6-1-15,-4 2 1 16,-6 0 0-16,-3 2 6 16,-10 2 5-16,-4 0 6 15,0 0-5-15,-6 4 1 16,-21 8 25-16,-11 2-37 0,-11 0-2 16,-7-4-72-1,-31 0-95-15,14-6-201 0,4-2-699 16</inkml:trace>
  <inkml:trace contextRef="#ctx0" brushRef="#br0" timeOffset="70384.71">20306 11329 322 0,'0'0'137'0,"0"0"-75"0,0 0 49 16,0 0 13-16,0 0-39 15,0 0 5-15,2-1 11 16,-2-2-10-16,0 3-26 15,0 0-31-15,0-2 5 16,0 2 7-16,2 0-4 16,-2 0 15-16,0-2 43 15,0 2 8-15,0 0-5 16,0 0-4-16,0 0 8 16,0 0 4-16,0 0-5 15,0 0-16-15,0 0-28 16,0 0-25-16,0 4-17 15,-4 10-10-15,-5 5 3 0,3-4 1 16,4 2-14 0,-1-6 2-16,3 0-1 0,0-5 7 15,0-2-8-15,0-4 0 16,3 0 1-16,3 0 6 16,3 0 0-16,0 0 2 15,2-6-1-15,-5-5-8 16,1 0-15-16,-5 0 3 15,-2 1-6-15,0 1 8 16,0 3-15-16,-11 2 16 16,-4 4-19-16,-1 0 8 15,-2 0 6-15,5 7 6 0,2 5 7 16,4 1-1 0,5-3-11-16,2-1 0 0,0 0 12 15,13-5 0-15,7-4-5 16,5 0 6-16,1-2-1 15,-1-10 0-15,-4-2-15 16,-6 0-8-16,-7 2 22 16,-6-1 1-16,-2 1 1 15,0 5 1-15,-8 0 9 16,-12 3-10-16,-6 4-10 16,-1 0-31-16,0 0-58 15,2 0-62-15,10 8-108 16,3-4-223-16</inkml:trace>
  <inkml:trace contextRef="#ctx0" brushRef="#br0" timeOffset="74587.98">20282 11337 618 0,'0'0'303'0,"0"0"-160"15,0 0-43-15,0 0-31 16,0 0-30-1,0 0 6-15,0 0 34 0,2 0 15 16,-2 0-5-16,0 0-8 16,0 0 2-16,0 0-13 15,0 0-8-15,0 0-8 16,0 0 8-16,0 0-13 16,0 0-27-16,-5 0-11 15,-6 0-11-15,0 0 1 16,-3 0 11-16,-1 0-11 15,-5 0 0-15,1-4 0 16,-4-4 1-16,-4-2 17 16,0-4-7-16,0-2 5 15,-2-2 2-15,0-2-7 16,0-2-3-16,0-2 6 0,0-2 25 16,3-2 1-16,-1-4 6 15,1-4-8-15,-3-2-20 16,0-2-10-16,0-3 6 15,0 2-11-15,-1-2-2 16,4 1 13-16,2-6-8 16,1-4-5-16,1-6-1 15,-1-6-1-15,0-3 1 16,-4-1-1-16,0 2 1 16,0-2-1-16,2 0 1 15,1 2-1-15,6-1 0 0,2-1 0 16,8 0 0-1,5-4 0-15,3-4 0 0,0-6-1 16,3-3 0-16,9-3-12 16,0 0-1-16,-1 1-2 15,-2 3 4-15,-2 6 5 16,-3 4 6-16,1 3 0 16,-5 3 0-16,0 0 1 15,0-2 1-15,0-2-1 16,0-6 0-16,0-3 2 15,0-3-2-15,0-4 0 16,0-2 0-16,0-1 0 0,0 7-1 16,0 6 1-1,8 8 0-15,6 6 4 0,1 3-3 16,4 2-1-16,0-4 0 16,1 1 1-16,1 2 1 15,-2 2-2-15,2 0 0 16,-3 2 0-16,1-3-1 15,0 3 0-15,-2 0 1 16,1-2 1-16,0 0 7 16,0 0-8-16,0 0 0 15,-3 1 1-15,1 1-1 16,-1 0 0-16,1 4-1 16,-1 2 0-16,1 6 1 15,-3 3 1-15,5 1-1 16,0 3 0-16,0-2-1 0,2 3 0 15,2 0 1-15,0 2-1 16,1 0-1-16,2 2 2 16,-4-2 0-16,2 2 0 15,-1 2-2-15,-2-2 1 16,0 1 0-16,3 1 1 16,-2-2 4-16,0 0-4 15,1 0-1-15,-2 0-5 16,0 0 5-16,-2 4-9 15,0-2 1-15,-2 3 2 16,-3 2-1-16,1-1 7 16,-1-1 1-16,-3 1 0 15,0 0 0-15,1 2 0 16,-1 2 0-16,2 2 0 16,1 0 0-16,3 0-1 15,-1 0 1-15,4 0 0 0,-2-2-1 16,1-2 1-16,-2 0 1 15,1-5-1-15,-3 2 1 16,-1-4-1-16,-4 3 1 16,1 2-1-16,-2 2 0 15,1 2 0-15,-1 4 7 16,2 2-6-16,-3 4-1 16,1 0 0-16,-1 2 1 15,0 4 5-15,-5 0 9 0,3 2 6 16,-5 2 1-1,2 0-7-15,-2 0-5 0,2-2-9 16,2 0 11-16,0 0-11 16,1-2 0-16,2-2-1 15,-2 2 1-15,-1 0-1 16,0 2 1-16,0 0 1 16,-4 2-2-16,3 0 1 15,-3 2-1-15,0 0 9 16,0-2-1-16,2 0 1 15,0-2 0-15,1 0 4 16,-1 0-12-16,0 0 1 16,-2 2 7-16,3 2-3 0,-3-2-6 15,0 2 11 1,2-2 2-16,-2-2 0 0,2 2-7 16,0-4 2-16,0 2-1 15,0-2 11-15,3 0-12 16,-3-2 5-16,0 2 2 15,0-3-7-15,1 4-6 16,2-1 1-16,-3-2 5 16,2 2-5-16,-2-2 0 15,3 1 0-15,-1-3 1 16,0 2 7-16,1-2-8 16,2 1 8-16,-1-1-8 15,-1-3 8-15,-1 4-3 16,0-1-6-16,-2 3 12 15,2 3-3-15,-2 2 0 0,0-2-3 16,0 0 0-16,0-2-6 16,3-2 1-16,-1 0 4 15,0 0-5-15,1 0 0 16,0 0 0-16,1 0 0 16,-4 2 0-16,1 2 1 15,-1 2 5-15,0 0-5 16,0 0-1-16,0 0 0 15,3-2 0-15,-3 2 0 16,1-2 1-16,1 0 0 16,0 0 1-16,1-2 5 15,1 0-6-15,1 0-1 16,0 0 6-16,0 0 0 16,-3 0-5-16,0 0 8 15,1 2 0-15,-3-2 4 0,2 2-1 16,4-2 2-16,-2-2-7 15,0 0-5-15,3 0-1 16,-1 0 5-16,-2 0-5 16,-2 2 6-16,1 2-5 15,-5 0-1-15,2 2 14 16,-2 0-14-16,0 0 14 16,2-2-7-16,-2-2 3 15,2-2-2-15,0 0-8 16,0-3 1-16,2 4-1 0,-2-4 1 15,-2 2-2 1,2-1-5-16,-2-3 5 0,0 0 0 16,2-1 1-16,-2-3-1 15,0 2 0-15,0-6 0 16,0-1 0-16,2-2 0 16,3-2 0-16,-3 0 1 15,2 0-1-15,2 0 0 16,2 0-1-16,-4 0 1 15,3 6 0-15,1 0 0 16,0-1 0-16,-2-1-1 16,3 0 1-16,-3-3-1 15,1 0 1-15,0 3-1 16,0 2 1-16,-3 2 0 16,-2 2 0-16,3 4 0 15,-3 2 0-15,0 4 1 0,0 0 2 16,-2 2-3-16,3 0-2 15,-1-2 2-15,0 2-1 16,1-4 1-16,3 2 0 16,-2-4 9-16,3 2-9 15,0-2 0-15,0 0 1 16,4-4-7-16,-3 0 13 16,4 0-7-16,-3 0 1 15,-3 0-1-15,2 2-7 16,-4 2 7-16,-2 1 0 15,2 2 6-15,1-4-5 16,-1 3 0-16,0-3 0 16,4-3-1-16,-2-1 0 0,-2 1-1 15,3 3 1-15,-3-2 1 16,3 4-1-16,-2-4 1 16,-3-1-1-16,3 2 0 15,-3 0 1-15,0 0 0 16,0 2-1-16,0 0 1 15,0 2-1-15,-2 0 0 16,2 0 0-16,-2 2 0 16,3 2 0-16,-3 0-1 15,0 4 1-15,0 0-1 16,0 0 0-16,0 0 0 16,0 0 0-16,0 0-7 15,0 0 7-15,0 0 1 0,0 0-2 16,0 0-8-1,0 0-8-15,0 0 18 0,0 0-10 16,0 0-4-16,0 0 5 16,0 0 8-16,0 0-7 15,0 0 7-15,0 0 1 16,0-2 3-16,0-2-3 16,0 0 2-16,0-4-2 15,0 2 0-15,0-2 2 16,0 2-2-16,0 0 0 15,0 2 0-15,0 0 0 16,0 4-5-16,-3 0 4 16,-9 0-20-16,-9 18-1 0,-8 14 11 15,-4 10 11 1,-3 7 1-16,5-2-1 0,4-3 1 16,7-5-2-16,5-11 2 15,4-9-2-15,3-4-3 16,6-5 4-16,0-6 1 15,2 0 5-15,0-4-6 16,0 0 1-16,0 0 0 16,0 0-1-16,0 0 0 15,0 0 1-15,16-12-1 16,1-2-2-16,6-4-7 16,-3-3-5-16,0 2 6 15,0-2 2-15,-2-1 0 16,0 3 6-16,0-4-8 0,-1 3-5 15,-1 4-2-15,-1 4 7 16,2 4-5-16,-5 4 7 16,2 2-9-16,-1 2 9 15,3 0-4-15,2 0 4 16,2 6 6-16,3 4 0 16,-4-2 0-16,1 0-1 15,-2-4 1-15,-2 0 0 16,-3-4 0-16,-2 2 1 15,0-2-1-15,-2 0 0 16,3 0 0-16,-4 0 0 0,1 0 2 16,1 0-1-16,-2 0-1 15,-1 0 0-15,1 0-1 16,0 0 1-16,-4 0 0 16,-2 0 0-16,0 0 0 15,-2 0 0-15,0 0-1 16,0 0-1-16,0 0-8 15,0 0 8-15,0 0-8 16,0 0 8-16,0 0 1 16,0 0 1-16,0 4-1 15,0 3-9-15,-10 2-2 16,-11 4-14-16,-8-2 19 16,-4 1 7-16,-7 1 7 15,-1-5 1-15,4-1-7 16,-1 0 5-16,2-3-5 0,1 2 0 15,4-2 0-15,4 0 6 16,4-2 1-16,7 2-7 16,8-2-1-16,3 0 1 15,3-2-1-15,2 0 1 16,0 0-2-16,0 0 1 16,0 0 0-16,0 0 0 15,-2 0 0-15,-2 1 0 16,-1 3-1-16,-2 1-4 15,0-1 5-15,1 0 5 16,2 0-4-16,-1-4-1 16,3 2 7-16,2-2-5 15,0 0-1-15,0 0 6 16,0 0-6-16,0 0 0 16,0 0 14-16,0 0-3 0,0 0-1 15,0 0-10-15,0 0-1 16,0 0-1-16,0 0 1 15,0 0-1-15,0 0-11 16,0 0-9-16,0 0-9 16,0 0 5-16,0 0 1 15,0 8-38-15,-9 18-88 16,-4-2-151-16,-8 0-467 0</inkml:trace>
  <inkml:trace contextRef="#ctx0" brushRef="#br0" timeOffset="83955.02">27073 10110 789 0,'0'0'539'0,"0"0"-366"16,0 0-65-16,0 0-8 15,0 0-15-15,0-2-24 16,0 0-2-16,2 2 7 16,-2-2 4-16,0 2 2 15,0-2 9-15,0 2-5 16,0 0-5-16,2 0-6 16,-2 0-19-16,2 0-21 15,0 12-1-15,4 12 31 0,-4 6 6 16,2 2-24-1,0 4-19-15,1-3-12 0,-1-3-6 16,0-4 0-16,-1-2-42 16,-3-4-68-16,0 6-151 15,0-6-345-15,-9-4-914 0</inkml:trace>
  <inkml:trace contextRef="#ctx0" brushRef="#br0" timeOffset="84486.94">26832 10196 1106 0,'0'0'359'15,"0"0"-174"-15,0 0-80 16,0 0-23-16,0 0-9 16,0 0-26-16,0 0-6 15,72-76 4-15,-43 64-2 16,2 0-8-16,7 4-1 15,2 4-13-15,5 4-20 0,-3 0 0 16,0 6 9-16,-5 12-10 16,-2 6 0-16,-6 6 0 15,-8 2-7-15,-5 7-9 16,-5 1-2-16,-7 0 0 16,-4 2 18-16,0-4 0 15,-4 0 0-15,-13-4 1 16,-6-4 0-16,-4-4-1 15,-2-1 11-15,-4-6-11 16,0-2 2-16,-1-6 7 16,3-4 11-16,2-3 14 15,7-4-6-15,1 0-22 16,8 0-6-16,5 0-25 0,3-14-102 16,5-1-160-16,0 1-405 0</inkml:trace>
  <inkml:trace contextRef="#ctx0" brushRef="#br0" timeOffset="84824.46">27623 10102 217 0,'0'0'1531'0,"0"0"-1269"16,0 0-184-16,0 0-44 16,0 0 66-16,0 0-2 15,27 127-24-15,-18-85-28 16,1-2-6-16,2-2-12 15,-3-2-13-15,-1-6-8 16,-2-4-7-16,-2-4-19 16,-2-4-96-16,-2-4-107 15,0-4-250-15,0-5-381 0</inkml:trace>
  <inkml:trace contextRef="#ctx0" brushRef="#br0" timeOffset="85050.53">27567 9964 1551 0,'0'0'376'0,"0"0"-198"16,0 0-89-16,0 0-48 15,0 0-25-15,0 0-16 0,0 0-103 16,40 28-216 0,-32-20-634-16</inkml:trace>
  <inkml:trace contextRef="#ctx0" brushRef="#br0" timeOffset="86108.5">27928 10124 1156 0,'0'0'481'0,"0"0"-407"15,0 0-33-15,0 0-9 16,0 0-16-16,-47 105-10 16,49-83-5-16,17-4-1 15,5-2 0-15,3-8-11 16,0-7 11-16,1-1 6 16,1 0 4-16,-2-9-10 15,0-9 15-15,-2-5 1 16,-5 0 5-16,-5-4-5 15,-4 0 7-15,-2 0 9 16,-6 5-8-16,-3 4-18 16,0 6-5-16,0 8 4 0,-3 4-5 15,-3 0 0 1,1 8-6-16,5 12-2 0,0 3-2 16,0-4-10-16,7 2 8 15,8-7-35-15,6-7 21 16,-4-4 17-16,3-3 9 15,-1 0 8-15,0-18-7 16,-1-7-1-16,-1-3 1 16,0-6 7-16,-7-2 55 15,0-4-7-15,-6 2 11 16,1-2 27-16,-3 4-20 16,-2 6 21-16,0 3-12 15,0 9 9-15,0 8-22 0,0 6-11 16,0 4-26-16,0 0-26 15,0 17-7-15,0 15 2 16,0 12 16 0,4 6-12-16,5 4 0 0,2-2-6 15,2 1 1-15,1-3-1 16,-1 1 2-16,0 2 5 16,1-1 2-16,-3 0-9 15,-3-2 2-15,2-6-2 16,-6-2 1-16,1-7 0 15,-5-10 0-15,0-4-1 16,0-8-4-16,0-4 4 0,0-5 0 16,0-4 0-1,0 0 1-15,0 0 5 0,0 0 5 16,0-8-11-16,-7-12-14 16,-5-9-5-16,0-4 3 15,-1-8-8-15,-3-9-21 16,0-8 14-16,3-6-9 15,2-4 9-15,4-3-24 16,7 5 0-16,0 8 7 16,0 10 13-16,13 12 16 15,5 10-1-15,2 10 13 16,0 9 0-16,1 7-1 16,-2 0 7-16,4 17 1 15,-1 11 0-15,0 4 13 16,-2 4 10-16,-2 2 11 0,-5-2 22 15,-4-2 18-15,-5-3-10 16,-4-6 9-16,0 0-23 16,-4-3-21-16,-13-4-14 15,-6-3-6-15,-4-2-9 16,3-8-82-16,0-5-162 16,3-9-345-16,7-11-624 15</inkml:trace>
  <inkml:trace contextRef="#ctx0" brushRef="#br0" timeOffset="86869.51">28779 10026 1530 0,'0'0'255'15,"0"0"-60"-15,0 0 6 16,0 0-84-16,0 0-59 15,123-56-17-15,-101 36-8 16,-4-4-5-16,-7 2-13 16,-9 1-5-16,-2 6-1 15,0 3 15-15,-10 3-24 16,-11 9 1-16,-6 0-1 16,-4 9-1-16,2 17-20 15,0 8 6-15,10 4 5 0,5 4 1 16,7-2-7-1,7-2 7-15,0-6-3 0,7-6-8 16,11-4 10-16,7-8-2 16,1-6 11-16,4-6 1 15,1-2 5-15,2-6-4 16,0-13 8-16,1-10-3 16,-1-3 4-16,0-8 2 15,-4-2 6-15,-2 0 7 16,-4 2-8-16,-10 4-2 15,-7 8-13-15,-6 4 5 16,0 5 8-16,0 5 2 16,-11 0 0-16,-5 6-12 15,3 2-5-15,-3 5 0 16,1 1-9-16,1 0 2 0,6 0-2 16,1 9 3-16,7 4-2 15,0-2-11-15,0 2-2 16,17-5-20-16,4 0 23 15,1-1 16-15,1 2 2 16,3-1-6-16,-1 4 6 16,1 2 0-16,1 4 0 15,-2 2-1-15,0-2 1 16,-2 0 0-16,0-4 0 16,0-4 0-16,-4-2 0 15,-1-2 0-15,-2-4 0 16,-1-2 0-16,1 0 1 15,-3 0 0-15,4 0 18 0,-2-14-4 16,1-2 7 0,1-4-4-16,3-4-6 0,0 0-11 15,0 0 1-15,-2 0-2 16,-5 6 0-16,-4 2-25 16,-9-1-103-16,-4 7-354 15,-14 2-871-15</inkml:trace>
  <inkml:trace contextRef="#ctx0" brushRef="#br0" timeOffset="87438.94">27015 8686 1075 0,'0'0'500'0,"0"0"-293"15,0 0 20-15,0 0-53 16,0 0-64-16,0 0 19 16,0 0 60-16,39 101-62 0,-20-53-45 15,-1 4-28-15,-1-2-20 16,1-4-22-16,-2 0-12 15,-5-6-38 1,-4-5-74-16,-7-6-107 0,0-8-247 16,-2-11-214-16</inkml:trace>
  <inkml:trace contextRef="#ctx0" brushRef="#br0" timeOffset="87905.27">27006 8635 1217 0,'0'0'342'15,"0"0"-179"-15,0 0 20 0,0 0 25 16,138-81-56-16,-100 75-32 16,-2 6-31-16,-7 0-32 15,-4 12-38-15,-8 10-19 16,-6 4-3-16,-8 4-76 15,-3 0-33-15,0 1 27 16,-19-1 26-16,-1-4-15 16,1-5-26-16,3-2 38 15,5-7 23-15,7-4 13 16,4-4-21-16,0 0-48 16,17-2 51-16,12 0 38 15,4 2 6-15,3 2 6 0,2 4 6 16,-2 4 11-16,-3 4 18 15,-6 4 12 1,-5 0 14-16,-11 2-21 16,-6 0-2-16,-5-2 17 0,-3 0 7 15,-17 1 0-15,-7-5-14 16,-2-3 0-16,-6 0-9 16,-1-8-22-16,1 0-1 15,1-7-13-15,5 0-8 16,5 0-1-16,9-32-97 15,7-1-217-15,6 1-325 0</inkml:trace>
  <inkml:trace contextRef="#ctx0" brushRef="#br0" timeOffset="89202.54">27725 8855 1217 0,'0'0'496'15,"0"0"-375"-15,0 0 85 16,0 0-72-16,0 0-78 16,143-82-22-16,-112 54 3 15,-6-2 12-15,-10 0 2 0,-8 5-17 16,-7 5 3-1,0 4 7-15,-7 9-21 0,-17 4-4 16,-5 3-18-16,-7 4 0 16,1 18-1-16,1 10 0 15,5 4 0-15,7 5 0 16,11-3 0-16,9-2 0 16,2-4-11-16,0-6 9 15,18-6 1-15,6-6 1 16,7-4 0-16,5-6 9 15,4-4-8-15,0 0-1 16,-2-10 7-16,2-10-6 0,-2-8 0 16,-2-6 1-1,-3-4-2-15,-6-4 8 0,-5 0-7 16,-9 5 5-16,-6 5-5 16,-7 8-1-16,0 6 0 15,-7 6 0-15,-8 0-13 16,-3 4 13-16,-3 2-1 15,2 4 0-15,-1 2-1 16,2 0-14-16,5 0 10 16,2 14-4-16,6 8 4 15,3 2 4-15,2 5-4 16,0-1-6-16,2-1-1 16,16 0-2-16,0-5-29 15,3-3 18-15,2-4 12 16,0-3 8-16,1-6 5 0,-2 0 1 15,0-4-1-15,-3 0 1 16,-4-2 0-16,-3 0 0 16,-4 0-8-16,1 0 2 15,-1 0 6-15,2 0 0 16,1 0 0-16,3-10-1 16,-1-4 0-16,-3-2 0 15,2 0-4-15,-1-2 5 16,-5-1 1-16,4 4 0 15,-6-3 0-15,3 0 0 16,1 0 9-16,-1-3 7 16,0 2 0-16,0-3 0 15,-1-1-7-15,-1 1 3 16,1-2-2-16,-1 2-1 16,0-2 1-16,-1 2-5 0,-2-2 0 15,-2 0 5-15,0 0-2 16,0 3-8-16,0 6 17 15,0 1-3-15,0 3 3 16,0 8-18-16,-4-1 2 16,0 4 2-16,-1 0-4 15,2 0-10-15,3 0 1 16,0 14-3-16,0 4-7 16,8 6 5-16,9 3-21 15,5 4 17-15,3-1 17 0,-2 2 1 16,-2-4-1-16,2-2-4 15,-5-2 4-15,-1-4 2 16,-1-4 6-16,-1-2-7 16,-4-5 1-16,3-4 1 15,-1-3-1-15,3-2 0 16,1 0 5-16,2-3 3 16,1-15-8-16,-3-7 5 15,2-1-4-15,-6-4-1 16,-2 0 0-16,-6 2 6 15,-3 2-6-15,-2 6 2 16,0 6-2-16,0 4-1 16,0 6 0-16,0 1 1 15,0 3-1-15,0 0-10 16,0 9-2-16,0 11 12 0,2 6 6 16,9 2 3-16,0 0-1 15,0 0-7-15,-2-2 10 16,-2-2-11-16,-7-1 9 15,0-1-9-15,0-3-12 16,-20 3-4-16,-13 1-8 16,-32 3-115-16,9-6-225 15,0-4-373-15</inkml:trace>
  <inkml:trace contextRef="#ctx0" brushRef="#br0" timeOffset="89983.37">27233 9486 1213 0,'0'0'631'0,"0"0"-467"16,0 0-1-16,0 0-38 0,0 0-68 15,0 0-38 1,0 0 74-16,31 55-27 0,-19-27-28 16,-1 2-5-16,-1-2-11 15,4 0-22-15,-3-2-30 16,-2-2-101-16,-9 4-160 16,0-4-275-16,0-7-456 0</inkml:trace>
  <inkml:trace contextRef="#ctx0" brushRef="#br0" timeOffset="90238.27">27118 9681 1251 0,'0'0'235'15,"0"0"-45"-15,0 0 75 16,0 0-66-16,150-68-33 16,-102 46-21-16,-2 0-54 15,1 0-42-15,-3 0-31 16,-3 4-18-16,-5 1-21 16,-3 6-166-16,-10 3-348 15,-13 4-468-15</inkml:trace>
  <inkml:trace contextRef="#ctx0" brushRef="#br0" timeOffset="91656.44">27004 11123 690 0,'0'0'568'15,"0"0"-397"-15,0 0 30 16,0 0 25-16,0 0-37 15,0 0-52-15,0 0-20 16,42-28-25-16,-26 22-21 0,1-2-12 16,4 0-22-1,-3-2-16-15,-1 2-6 0,-3 0-6 16,-3-2-7-16,-5 3 5 16,-4 2-6-16,-2 1-1 15,0 2 0-15,-4 2-32 16,-21 0-3-16,-10 7 23 15,-9 16 6-15,-6 9 6 16,1 8 0-16,5 6 0 16,6 2-1-16,11 0 1 15,11-4-1-15,12-4-10 16,4-5 4-16,6-7 2 0,19-6 5 16,8-6 1-16,8-6 0 15,3-6-1-15,4-4-38 16,2 0-101-16,10-22-144 15,-10-2-222-15,-13 0-290 0</inkml:trace>
  <inkml:trace contextRef="#ctx0" brushRef="#br0" timeOffset="92303.09">27351 10888 776 0,'0'0'618'0,"0"0"-528"16,0 0 29-16,0 0 63 16,0 0-11-16,2 113-11 15,7-75-45-15,7 0-35 16,2 0-34-16,0-4-22 15,2-2-15-15,-5-6 0 16,1-6-8-16,-5-4-1 16,-2-4 0-16,-2-6-1 15,-3-4-23-15,-2-2 1 16,3 0 23-16,1-16 6 16,1-14-6-16,2-6 0 15,0-6-1-15,2-2-30 0,0 4-24 16,2 8 30-1,-1 10 19-15,-1 11-9 0,2 11 14 16,5 0-4-16,0 18 5 16,6 9 2-16,1-1 7 15,2 0-8-15,0-4 0 16,-3-6 0-16,-2-6-1 16,-2-6 1-16,-4-4 1 15,-1 0 5-15,-2-2 5 16,-1-12-6-16,-1-6 7 15,-2-2 6-15,-4-2 11 16,-3 0-20-16,-2 3-8 0,0 6 16 16,0 4 8-16,0 8 23 15,0 3-4-15,0 3-30 16,0 22-14-16,6 8 45 16,5 6-19-16,3 1-9 15,3-4-9-15,4-6-9 16,-6-8-34-16,-1-8-11 15,-3-8-11-15,0-6-106 16,-2-2-211-16,-5-10-419 0</inkml:trace>
  <inkml:trace contextRef="#ctx0" brushRef="#br0" timeOffset="92504.75">27773 10796 773 0,'0'0'1086'16,"0"0"-893"-16,0 0-38 15,0 0 44-15,0 0-108 16,0 0-52-16,0 0-29 16,85 96-10-16,-64-84-116 15,-3-6-216-15,-5-4-529 0</inkml:trace>
  <inkml:trace contextRef="#ctx0" brushRef="#br0" timeOffset="92836.92">28129 10655 1877 0,'0'0'547'15,"0"0"-483"-15,0 0 43 16,0 0 2-16,67 113-45 0,-47-71-36 15,0 2-13-15,-1-4-4 16,0-4-11-16,-3-5-38 16,-1-6-27-16,3-3-47 15,-5-5-148-15,-4-9-418 0</inkml:trace>
  <inkml:trace contextRef="#ctx0" brushRef="#br0" timeOffset="94222.77">28608 10816 1707 0,'0'0'398'0,"0"0"-299"15,0 0-71-15,0 0-19 16,-67 109-8-16,61-81 10 16,3-6-11-16,3-4-10 15,0-8 10-15,9-5 15 16,9-2 7-16,2-3-7 16,3 0 0-16,0-14-8 15,0-8 2-15,-1-4-8 16,-3-9 5-16,-4-1-5 0,-7-6 0 15,-6-2-1-15,-2-2 0 16,0 2-13-16,-12 2-5 16,-9 4 18-16,0 8 0 15,-2 6 27-15,0 7 34 16,3 8-15-16,5 2-9 16,2 5-11-16,3 2-5 15,4 0-10-15,4 6-10 16,2 15 0-16,0 9 16 15,4 4-4-15,14 4 8 16,4 0 1-16,5-2-13 16,-3-4 3-16,1-2-6 15,-2-6 7-15,0-4-7 16,0-6-5-16,2-4 7 0,2-6-3 16,-1-4-4-16,3 0 4 15,1-2-4-15,-5-12 0 16,0-4 5-16,-2-4 5 15,-3-2-10-15,-5-2 14 16,-1 0-4-16,-5 0-10 16,-5 0-1-16,-4 0 8 15,0 2-8-15,0 3 1 16,0 2-1-16,-13 1-6 16,-5 4 5-16,0 1-22 15,-4 8 7-15,2 1 6 16,-1 4-7-16,4 0-4 0,3 0-1 15,8 0-2-15,3 1-14 16,3 11-26-16,0 7 4 16,11 4 7-16,14 6 5 15,4-1 16-15,6 2 23 16,1 0 7-16,0-2 1 16,-2-2-6-1,-3-2-4-15,-2-4 11 0,0-4-1 16,0-4 1-16,-1-6 8 15,6-6-7-15,2 0 0 16,2 0 11-16,-3-14-3 16,0-8-2-16,-3-6 17 15,-5-6-14-15,-3-2 2 0,-5 0-10 16,-7 0 7-16,-5 1 2 16,-5 8 12-16,-2 0 8 15,0 7 15-15,-11 2 10 16,-5 6-5-16,-3 2-17 15,1 4-9-15,0 6-10 16,0 0-15-16,0 10-1 16,5 14-8-16,4 7 3 15,7 1-2-15,2 1-42 16,0-2-2-16,11-8-14 16,7-2-3-16,-1-7 40 15,2-8 22-15,0-4 7 16,1-2-1-16,3 0 0 15,-1-8 1-15,-2-10 0 16,2-6 1-16,-2-5 7 0,-4-3-7 16,-1 0 0-1,-1-2 9-15,-5 4-10 0,-1 8-2 16,-2 6-4-16,0 8-10 16,-2 8-9-16,1 0-37 15,1 14 26-15,2 10 35 16,0 4-5-16,3 0-6 15,-1-3 12-15,-2-3-2 16,1-8 2-16,-5-4-6 16,0-5 6-16,2-2 0 15,-2-3 9-15,3 0 31 16,3-13 21-16,2-9-18 0,3-4-18 16,1-3-16-16,2-3 4 15,0 5-13-15,-1 5 0 16,3 8 0-16,-1 6 0 15,-2 8-6-15,1 0 6 16,-1 8 0-16,0 8 2 16,0 2-2-16,-1-2 0 15,-5 4-76-15,-2-6-138 16,-4-3-420-16</inkml:trace>
  <inkml:trace contextRef="#ctx0" brushRef="#br0" timeOffset="96620.34">27761 12222 396 0,'0'0'894'16,"0"0"-651"-16,0 0-45 0,0 0-45 15,0 0-66 1,0 0 22-16,0 0 57 0,62 0-11 16,-21-2-30-1,5-4-29-15,10-2-27 0,9 0-17 16,9-4-17-16,3-2-13 15,6-3-13-15,4-5 1 16,4-3-8-16,5-5-1 16,2-7 3-16,4-1-4 15,3-4 0-15,0-4 0 16,-1-4 1-16,1-4-1 16,-2-3-9-16,-1-1 0 0,-1 0-23 15,-6 0 11 1,-1 2 7-16,-9-2 7 0,-5 0-1 15,-8-3 7-15,-8-1 0 16,-7-2 1-16,-7-4 0 16,-9-4 0-16,-4-5 1 15,-4-2-1-15,-2-4 0 16,-1-3 1-16,-1-1-1 16,-4 4 1-16,-2 0 0 15,-5 3 11-15,-7 0 6 16,-7 2 6-16,-2 3-11 15,-2 5-4-15,0 0-8 16,0 4-1-16,0 0 8 0,0-1-7 16,0-1-1-1,0 0 0-15,0-2 0 0,0 2 1 16,0 4 6-16,0 4-5 16,0 1 17-16,0 1-9 15,-2 2-9-15,-4 2 9 16,-3-3-4-16,0 2-6 15,-4 1 0-15,0-3 0 16,-3 1 2-16,1 2-1 16,-4 0 0-16,1 2 0 15,-1 1 15-15,-4 4-8 16,-4 0-8-16,-6 1 0 16,-7 0 6-16,-3-2 5 15,-3 2-10-15,-1 0 0 16,5 4 5-16,0 3 2 0,1 3-2 15,5 3-6-15,-1 2 2 16,-3 1-2-16,-1 0 0 16,-1 2 0-16,-5-2-1 15,1 0-4-15,-4 0 4 16,2 2 0-16,-6 0 1 16,0 4 0-16,2 0-5 15,-6 2 4-15,-1 0 1 16,1 0 0-16,0-1 0 15,2 1 0-15,1 4 0 16,4 2-1-16,2 0 0 16,0 0 0-16,-2 2-2 0,-3-2-4 15,-4 0 0-15,-2 2 6 16,-3 2 1-16,1 0-1 16,-3 6-1-16,1 4 1 15,-3 2 1-15,-2 0 0 16,-3 6 0-1,1 8 0-15,0 2 0 0,2 0 0 16,4 0 0-16,3 0 1 16,-1 2-1-16,1 0 2 15,0 4-2-15,-1 0 1 16,1 3 0-16,-3 0-1 16,3 4 0-16,2 0 0 15,0 4 0-15,2-1 0 0,3 4-1 16,1-2 1-1,0 0-1-15,8-2 1 0,1 0-3 16,5-2 2-16,2 2 1 16,2 1-6-16,2 3 6 15,-1 4 1-15,0 6 0 16,-1 4 1-16,1 2-1 16,1 2 0-16,3-2-1 15,4-2 0-15,2-1-2 16,3-7 2-16,2-4 0 15,-2 0 17-15,-1-4-8 16,-4 4 0-16,3 0 4 16,-2 0-12-16,-1 2 5 15,2-2-5-15,3 1 7 16,1-1-7-16,4-2 6 0,1 2 1 16,3 2 2-16,2 2-9 15,-3 0 11-15,4 0-1 16,-4-4-4-16,3-1 1 15,2-1-1-15,0 0-6 16,2 0 0-16,5 4 5 16,2 0-5-16,0 2 1 15,0 6 0-15,0 2-1 16,0 3 5-16,0 3-6 16,0 0-3-16,0 0 3 15,0-2 0-15,0-2 0 16,6 3 0-16,6-4 1 0,1 2 0 15,3-1-1 1,2 2 1-16,0 0-1 0,1 2 1 16,-1 2 14-16,3 3-9 15,-6-3-6-15,3-2 2 16,-1-6-1-16,2-2 1 16,-1-6 5-16,1 0-6 15,4-2 0-15,-1 3 1 16,2-2-1-16,1 2 1 15,-3-1-1-15,-1-4 5 16,-4 0-4-16,-1-2-2 16,1-2 1-16,2 1-2 15,-2 1 1-15,5 0 0 16,1 1 0-16,0-1 0 16,-2 1 1-16,2-5 0 0,-1-2 0 15,-2-4-1-15,2 0 0 16,1 2 0-16,1 5-1 15,3-1 2-15,-1 1 0 16,1 3-1-16,2-3 1 16,-4-1-1-16,0-4 0 15,-1-2 1-15,0 0-1 16,3-4 0-16,-2 0 2 16,4-2-1-16,-3-2-1 15,3 0 0-15,-2-2 1 16,2-2 0-16,-3 0-1 15,3 0 1-15,-2 0-1 16,0-2 1-16,0 1-1 16,0-2 0-16,0-3 6 0,-1 0-6 15,0-2 0-15,3-2 1 16,6-1-1-16,0-2 1 16,5 2 0-16,2-2 0 15,1 4 0-15,-1-4 0 16,0 2 0-16,-1-3 9 15,1 0-8-15,-3 0 5 16,2 0-6-16,-1-6 7 16,0-6-7-16,1-1 0 15,-2-1 5-15,-1-2-6 16,0 2 0-16,-2 0 0 16,4 2-10-16,-11 4-116 0,-14 0-385 0</inkml:trace>
  <inkml:trace contextRef="#ctx0" brushRef="#br0" timeOffset="100002.73">10186 8885 620 0,'0'0'414'16,"0"0"-193"-16,0 0-84 0,0 0 20 16,0 0-66-1,0 0 24-15,-29-46 17 0,25 42 35 16,2-2-8-16,0 2-5 15,2 0-77-15,-3 2 8 16,3 2-20-16,0 0-23 16,-5 0-36-16,1 12-6 15,-2 20 0-15,-7 32 27 16,3 44 12-16,6 43-6 16,4 19-14-16,2-1-5 15,18-13-4-15,3-16-10 16,1 3 0-16,0 5 1 15,3 1 1-15,0-5-1 16,0-3 9-16,0-1-2 16,-1 10-8-16,-2 11 21 15,1 11-6-15,-2 9-7 16,-2 5-8-16,2 3 0 0,-3-7 0 16,3-7 0-16,-2-5 0 15,2 0 0-15,1-3 2 16,5-5-1-16,-2-16 41 15,0-11-12-15,-3-9-12 16,-1-5 0-16,-1-7 13 16,-5-4-5-16,6 1-8 15,-1 1-5-15,3 2-1 16,1 4 0-16,-1-3-2 16,-5-19-3-16,-5-20-6 0,-1-20 4 15,-5-7 1 1,2 1-5-16,-4-2 0 15,-1-2-1-15,-3-12 0 0,-3-6 0 16,0-6 0-16,0-2-6 16,0 4 5-16,-5 0-17 15,-3 4-6-15,-2 0-6 16,4 0-10-16,-3-6-31 16,3-2-60-16,-6-20-149 15,3 0-429-15,-2-10-570 0</inkml:trace>
  <inkml:trace contextRef="#ctx0" brushRef="#br0" timeOffset="101114.56">9975 13930 713 0,'0'0'526'0,"0"0"-350"16,0 0-11-16,0 0-11 0,0 0-37 15,0 0-32-15,0 0 25 16,10-8 22-16,9 0-12 15,5-2-2-15,8 0-21 16,7 0 4-16,11-2-28 16,12 0-21-16,16-2-9 15,33-2 1-15,43 0-13 16,44-4 17-16,18-4-15 16,5 0-2-16,-16-2-14 15,-16-3-10-15,2 0-1 16,4-4-5-16,-1 1 5 0,-3 4-6 15,-4-2-1-15,-6 2 1 16,-5 2 0-16,-7-4 0 16,1 2 0-16,1-2 0 15,-2-2 0-15,-2-2 1 16,-3 0 4-16,-2-2-5 16,-4-3-1-16,-4 1 0 15,-3 4 1-15,-3 0 1 16,-2 2 0-16,1 4-1 15,-2 0 0-15,-2 0 1 16,-3 0 0-16,-1-3 1 16,-6-1-1-16,-2 1 0 15,-4 0-1-15,-22 7 0 16,-21 8 1-16,-16 2-1 0,-8 2 0 16,9 0 1-16,6-4-1 15,10-2 0-15,-6 2 0 16,-4 0 2-16,-4 2-2 15,-7 2 1-15,-1 2 0 16,-5 0 0-16,0 2 5 16,0 0 1-16,2 0-6 15,-2 2 29-15,-4 0-17 16,-3 0-11-16,-4 0 7 16,-5 2 0-16,-1 0 16 15,-4-2-23-15,-3 2 16 16,-3 0-7-16,-4 0-10 15,-8 0 11-15,-5 0-11 0,-5 2 11 16,-7 2 10-16,-2 0 2 16,0 0-10-16,0 0 4 15,0 0-7-15,0 0-11 16,-11 0-21-16,-36 8-71 16,3 8-146-16,-10-4-736 15</inkml:trace>
  <inkml:trace contextRef="#ctx0" brushRef="#br0" timeOffset="102921.18">14448 8899 567 0,'0'0'374'0,"0"0"-228"16,0 0-54-16,0 0 1 15,0 0-8-15,0 0-6 16,0 0 22-16,0-2-16 16,0 2-20-16,0 0-6 15,0 0-20-15,0 0 8 16,0 0 0-16,0 0 11 0,0 0 10 16,0 0 14-16,0 0 5 15,0 0-9-15,0 0 0 16,0 0 4-16,0 0-9 15,0 0-12-15,0 0-14 16,0 0-2-16,-8 0-15 16,-3 0-5-16,-3 0 3 15,-1 0-5-15,-1 0-7 16,1 0 12-16,-1 0-11 16,1 0-4-16,-4 0-12 15,-3 4 1-15,0 4-2 0,-2 2 1 16,-1 4 0-1,2 4-1-15,4 2 1 0,3 4-1 16,7 2-6-16,5 0-3 16,4 2-17-16,0-3 16 15,11-1 10-15,9-4 1 16,4-4 9-16,0-7-9 16,1-2 0-16,2-7 6 15,-2 0-5-15,-2 0 8 16,0-8-8-16,0-6 8 15,-1-2-8-15,-5-3 5 16,-1 0-6-16,-5-2 0 0,-6 3 8 16,-3-1-9-1,-2 1-2-15,0 0-4 0,-2 0 0 16,-9 3 0-16,-5 1 6 16,1 4-1-16,-6 0 1 15,2 4 0-15,-2 4-1 16,-1 2 1-16,2 0-1 15,0 8-8-15,4 12 8 16,5 4-9-16,7 4-2 16,4 0-9-16,0-2-7 15,2-3-1-15,11-7 9 16,3-6 9-16,1-5 10 16,1-2-6-16,3-3 7 15,-2 0 6-15,2-8-5 16,-1-9 0-16,-3-2 5 0,-3-2-5 15,-7 2 0-15,-3 0 8 16,-4 6-2-16,0 4-7 16,-4 5-7-16,-15 4 7 15,-5 0 0-15,-2 0-2 16,-3 17 1-16,2-2-6 16,4 3-7-16,8-1 7 15,6-2-1-15,7 0-10 16,2-4-41-16,0 2-66 15,4-1-62-15,8-5-110 16,-2-2-262-16</inkml:trace>
  <inkml:trace contextRef="#ctx0" brushRef="#br0" timeOffset="103487.87">14482 9352 1189 0,'0'0'509'0,"0"0"-438"16,0 0-42-16,0 0 5 15,0 0 19-15,-69 102 21 16,62-80-5-16,5-4 21 15,2-4-48-15,0-3 6 16,2-5-4-16,13-5-13 16,4-1 0-16,1 0 9 15,2-3-3-15,2-13-12 16,-3-5-1-16,-2 0 10 0,-5-1-10 16,-7 0 15-16,-5 1 1 15,-2 6-21-15,0 4-4 16,-7 5-3-16,-9 5 18 15,-3 1-18-15,-4 0-5 16,1 3-6-16,4 12 0 16,2-1 5-16,6 0-6 15,5-2-10-15,5-5-19 16,0 1-26-16,0-2-27 16,11-6-127-16,5 0-155 15,-3 0-282-15</inkml:trace>
  <inkml:trace contextRef="#ctx0" brushRef="#br0" timeOffset="104091.27">14074 9310 1056 0,'0'0'611'0,"0"0"-532"15,0 0-50-15,0 0 58 16,0 0 4-16,0 0-17 15,0 0 4-15,-8 112 22 16,18-102-50-16,6-6-10 0,2-1-4 16,0-3 2-16,-3 0-8 15,3 0 1-15,-5-13-7 16,-1 0 1-16,-3-4-8 16,-7-3-3-16,-2 2 0 15,0 0-2-15,-5 4-12 16,-13 4 0-16,-1 4-18 15,-8 6-6-15,0 0 24 16,-4 8-1-16,2 10-32 16,4 2-34-16,8 0-59 15,7 0-48-15,10-3-122 16,0-5-91-16,5-9-595 0</inkml:trace>
  <inkml:trace contextRef="#ctx0" brushRef="#br0" timeOffset="104922">14292 9641 1104 0,'0'0'503'0,"0"0"-379"16,0 0-7-16,0 0-13 0,0 0-5 15,0 0 26-15,0 0 17 16,-55 12-25-16,42 0-53 16,6 2-27-16,7 0-25 15,0 0 15-15,0-2-5 16,11-2-21-16,7-2 19 15,-1-3-20-15,2-5 16 16,-2 0-9-16,1 0 1 16,-5-9 1-16,-1-5-3 15,-6-2 4-15,-6 0-2 16,0 2-8-16,0 2 1 16,-10 4-1-16,-11 2-15 15,1 6-12-15,-2 0 16 0,4 0-32 16,2 0-16-16,7 8-81 15,9-2-85-15,0-2-303 16,0-4-480-16</inkml:trace>
  <inkml:trace contextRef="#ctx0" brushRef="#br0" timeOffset="107951.13">14600 8767 719 0,'0'0'372'0,"0"0"-233"15,0 0-7 1,0 0 51-16,0 0 2 0,0 0 1 16,0 0-40-16,0-2-35 15,-2 2-17-15,-3 0-8 16,-3 6-27-16,0 8-4 15,2 4-7-15,-1 4-20 16,7-2-12-16,0 2 5 16,0-2-1-16,0-4-11 15,9-4-9-15,5-4 2 16,-1-2-1-16,3-6 1 16,1 0 6-16,-1 0-6 15,2 0 5-15,0-12-1 16,-3-2 2-16,-3-4-2 0,-6-2 0 15,-4 0-5-15,-2 0 0 16,0 2 6-16,0 4-7 16,-13 4 0-16,-3 6-6 15,-4 4-8-15,-2 0 14 16,-2 6 0-16,3 10 0 16,4 2-1-16,3-4 0 15,8 0-6-15,1-4-12 16,5-2 4-16,0-2-2 15,0-2 8-15,0-4 0 16,0 0-3-16,9 0-14 16,0 0-80-16,0 0-125 15,-5-4-169-15,-1 0-1216 0</inkml:trace>
  <inkml:trace contextRef="#ctx0" brushRef="#br0" timeOffset="109165.6">14056 9336 1026 0,'0'0'375'15,"0"0"-258"-15,0 0-49 16,0 0 41-16,0 0-8 16,0 0-40-16,0 0-26 15,27 52-17-15,-18-50-2 16,2-2-16-16,2 0 41 15,-1 0 15-15,-1-4 26 16,-3-8-33-16,0-2 4 16,-4 2-8-16,-2 0 31 15,-2 4 4-15,0 0-15 16,-4 6-19-16,-14 2-29 16,-5 0-11-16,2 0 0 15,-4 12-5-15,7 2-1 16,3-2-3-16,3 2-49 0,5 1-36 15,7 3-111-15,0-3-162 16,0-2-223-16</inkml:trace>
  <inkml:trace contextRef="#ctx0" brushRef="#br0" timeOffset="111973.27">14170 8510 1152 0,'0'0'203'16,"0"0"-135"-16,0 0 37 15,0 0-15-15,0 0 0 16,0 0-30-16,0 0 26 16,-85-20 4-16,68 18 33 15,-4 2-13-15,1 0-20 16,3 0-19-16,-4 0-10 16,0 0-24-16,-4 0-19 15,-2 0-2-15,-2 8-4 16,-4 4-1-16,-1 4 3 0,3 0 1 15,0 4-9 1,4 2 0-16,3 2-4 0,1 2-1 16,4 0 10-16,-2 1-11 15,3-1 0-15,3-2 1 16,-1-1-1-16,3 2-1 16,-2 3-2-16,-1 0-3 15,1 6 6-15,-2 0-9 16,4 4 9-16,4-2-1 15,2-2-20-15,5-2-19 16,2-4 9-16,0-3 10 16,5-6-22-16,8-5 15 15,3-5 7-15,2-7 0 0,1-2-5 16,4 0-1 0,-1 0-11-16,-4 0 7 0,-4 0 31 15,-8 0-1-15,-6 0-27 16,0 12 13-16,0 16 15 15,-9 10 6-15,-7 10-5 16,-1 6-1-16,1 0 2 16,3 4 3-16,6-1-4 15,7-3-2-15,0-2 2 16,5-4-2-16,12-8-9 16,6-8-12-16,1-9-25 15,3-9-26-15,4-13 20 16,3-1 37-16,-1-4 16 0,-2-10-32 15,-6-2 10 1,-10 6 14-16,-6 4 8 0,-9 6 2 16,0 2-2-16,-13 22 22 15,-12 12 47-15,-4 13-8 16,0 7-43-16,6 4 6 16,6 2-24-16,9 0-1 15,8-2 0-15,0-3 1 16,4-6-7-16,17-6-26 15,8-5 16-15,3-8-19 16,2-8 3-16,1-6 4 16,-3-8 19-16,-3-8-11 15,-2-2-2-15,-4 0 14 0,-4-10 9 16,-4 0 0-16,-8 2 9 16,-3 6 25-16,-4 2 11 15,0 0-7-15,0 20 5 16,0 6 34-16,0 6-34 15,0-2-33 1,11-4 4-16,10-3-14 0,8-8-2 16,10-8 2-16,9-7 2 15,9 0-1-15,3-11 0 16,4-9 1-16,-1-4-1 16,-3-2 5-16,-6 0-5 15,-9 2-1-15,-12 4 0 16,-11 6 0-16,-10 8-1 15,-8 6 2-15,-4 0-1 0,0 0 35 16,0 10 14 0,-4-2-18-16,-1 0-10 0,5-6-12 15,0-2-9-15,0 0 0 16,22 0 12-16,7-12-6 16,9-10 0-16,7-8-5 15,2-6-1-15,-1-6 0 16,1-4 1-16,-3-7-1 15,1-3 1-15,0 0 0 16,-5 6 0-16,-7 6 0 16,-4 10 0-16,-7 10 0 15,-11 9-1-15,-3 10 0 16,-6 3 0-16,0 2 0 16,0 0-1-16,2 0 0 15,5-2-5-15,5-3 6 0,5 0 1 16,4-9 0-16,8-7 0 15,2-5-1-15,5-8-3 16,3-6 3-16,-3-6 9 16,-1-6-3-16,-3-4-5 15,-8-4-1-15,-5 2-12 16,-10 4 10-16,-9 9 2 16,-2 15 5-16,0 12 28 15,-9 12 23-15,-5 6-16 16,3 0-1-16,3 0-23 15,3 0-16-15,5 0-4 0,0 2-10 16,3 0 14 0,14-2 3-16,8 0 3 0,1-6-12 15,6-12 5 1,-5-4-6-16,2-6 6 0,-8-2 2 16,0-2 1-16,-8 0-1 15,-8 2 7-15,-5 2-8 16,0-1 1-16,-8 1-7 15,-13 0 12-15,-6-2-4 16,-2 0 20 0,0-2-9-16,4-2 13 0,6-4-11 15,3-2-9-15,3-2-5 16,5-1-1-16,2 6 1 16,1 2-2-16,3 3 2 0,0 4-1 15,-2 2 0-15,-1 2-6 16,-2 0 5-16,-6 2 1 15,-5 0-6-15,-6 2 5 16,-10 0-8-16,-8 2-5 16,-8 0-9-16,-7 1 22 15,-5 2 1-15,-6-2 2 16,0 2 4-16,5-2-6 16,7-1 1-16,12 2-1 15,13 0 14-15,8 0-12 16,10 2-2-16,7-4 0 15,6 0-10-15,0-2-11 16,0 0 14-16,0 2 7 16,-5 2-1-16,-8 6 1 15,-14 6 0-15,-13 4-23 0,-14 0-15 16,-12 12 32-16,-8 8 6 16,-6 4 4-16,-1 2 25 15,2-2-1-15,5 0 6 16,5-2-25-16,11-6 1 15,16-3 1-15,15-6 16 16,13-3 7-16,10-1-34 16,4 1-24-16,0 1-49 15,0 8 27-15,7 2-33 16,15 21-97-16,-4-5-128 16,-5-3-231-16</inkml:trace>
  <inkml:trace contextRef="#ctx0" brushRef="#br0" timeOffset="-77397.64">26659 5653 864 0</inkml:trace>
  <inkml:trace contextRef="#ctx0" brushRef="#br0" timeOffset="-76087.19">26659 5653 864 0,'11'38'205'0,"-11"-38"-83"0,0 0-22 0,0 0-21 0,0 0 13 0,0 2 4 15,0 4 13-15,0 2 8 16,0 6 1-16,0 6-11 16,-3 4-32-16,1 4-24 15,-2 4-11-15,0 2-25 0,-2 2-5 16,4 3 4 0,2-3-13-16,0-4 6 15,0-6-6-15,0-7 0 16,0-5 1-16,0-5-1 0,0-4 5 15,0-5-6-15,0 3 0 16,0-3 1-16,0 0 8 16,0 0 1-16,0 0-4 15,0 0-5-15,0 0 0 16,0 0 0-16,0 0 0 16,0 0-1-16,0 1 1 15,0 2-1-15,0-1 0 16,0 0 0-16,2 0 1 15,-2-2 0-15,2 2-1 16,-2-2 2-16,0 0-2 16,0 0 6-16,0 0 0 15,0 2-5-15,0-1 7 0,4 3 1 16,-2 1-3-16,2-1 3 16,-2 0-3-16,0 0 1 15,1 2-5-15,-1 0 7 16,2 0 1-16,-2 0 6 15,0 4-8-15,3 0-1 16,-2 4 1-16,1 2 7 16,0 2-4-16,1 2 1 15,1-2 0-15,-4-2 0 16,3-2-6-16,0 0 0 16,-1-2 0-16,1-2-6 15,1 0 1-15,-2 2-1 16,1-2 1-16,0-2 0 0,1 1 0 15,-1-4 0 1,1 1-1-16,1 1 1 0,0-2 0 16,2 2 1-16,-1 0-1 15,1 4-1-15,3-1 8 16,-4-2-7-16,-1-2-1 16,-3-2 0-16,-2-3 2 15,2-1-2-15,-2 0 0 16,0 0 10-16,4 0-8 15,5 0 23-15,7 0-3 16,7-4-12-16,4-6 10 16,7 1-14-16,1-4-5 0,9 4 0 15,10-4 0-15,11 3 0 16,11 1-1-16,12 0 2 16,5 4 0-16,3-2-2 15,0 5-3-15,-2 0 3 16,-9 0 0-16,-7 0 0 15,-11 0 0-15,-13 1-7 16,-10-4 7-16,-9 3 8 16,-8-2-7-16,-10 2 0 15,0-2 0-15,-6 3 0 16,0-4-1-16,-2 3 1 16,-2 0-1-16,-2 0 1 15,-4 2 2-15,-1 0-3 0,0-2 2 16,-2 0 3-1,4-4-4-15,0-6 10 0,3-2-9 16,5-6 0-16,1-2 0 16,3-2-1-16,-1-4 5 15,1 0-5-15,-1-2-1 16,3-2 1-16,-1-3 1 16,0-2-1-16,-2-3 1 15,-4-3 4-15,0 1-6 16,-4 0 6-16,-3 2-4 15,0 4 5-15,-4 0 5 16,0 4-10-16,0 1-1 16,0 2 1-16,0 3-1 15,0 1 0-15,0 3-1 16,0 4 1-16,0 2 1 0,0 6-2 16,0 2 1-16,0 2 0 15,0 4 1-15,0 2-1 16,0 0 0-16,0 0 0 15,0 0-1-15,0 0 0 16,0 0-1-16,0 0 0 16,0 0 1-16,0 0-6 15,0 0 5-15,0 0 1 16,0 0 0-16,0 0 1 16,0 0-1-16,0 0 0 15,0 0-14-15,0 0-10 16,0 0-4-16,0-10-42 15,-4 2-136-15,-9-6-532 0</inkml:trace>
  <inkml:trace contextRef="#ctx0" brushRef="#br0" timeOffset="-74902.65">27222 6256 1060 0,'0'0'307'16,"0"0"-81"-16,0 0-71 16,0 0-28-16,0 0-17 15,0 0-3-15,0 0 2 16,0 0-31-16,-6-4 2 16,-8 24-33-16,-8 12 34 15,-7 9 0-15,0 6-39 16,-2 6-18-16,0 5-17 15,4 2-7-15,0 2 0 16,2 4 0-16,1 0-37 16,-3 1-82-16,3-9 54 0,4-10-64 15,9-16-167-15,11-22-74 16,2-10 62-16,15 0-881 0</inkml:trace>
  <inkml:trace contextRef="#ctx0" brushRef="#br0" timeOffset="-74219.3">26902 6882 1224 0,'0'0'330'16,"0"0"-108"-16,0 0-79 16,0 0-32-16,0 0 0 15,0 0-14-15,0 0 2 16,-119 28 21-16,86-2-44 16,4 2-19-16,7 2-26 15,8 0-31-15,11-2 9 16,3-3-9-16,12-6 0 0,17-2 1 15,9-12-1 1,8-5 0-16,6 0 0 0,1-14-16 16,-4-12-4-16,-6-4 20 15,-12 0 1-15,-12 2 7 16,-13 2 1-16,-6 6-4 16,-12 4-5-16,-19 4-23 15,-7 4-7-15,-2 4-10 16,11 4-7-16,25 0-65 15,4 0-189-15,9 0-406 0</inkml:trace>
  <inkml:trace contextRef="#ctx0" brushRef="#br0" timeOffset="-73303.46">28180 6304 383 0,'0'0'640'16,"0"0"-477"-16,0 0-45 16,0 0-36-16,0 0 4 15,0 0 54-15,0 0 1 16,2 5-15-16,-2 0-22 15,0 1-27-15,0 4-8 16,0-2-8-16,0 3-21 16,2-1-12-16,3-5-6 0,-3 1-4 15,0-2-2-15,1-1 0 16,-3-2-5-16,2-1 5 16,-2 3 14-16,2-3-7 15,1 0-2-15,-3 0 0 16,2 0-6-16,-2 0-6 15,0 0 0-15,0 0-3 16,0 0-5-16,0 0 5 16,0 5 8-16,0 9 10 15,2 15-3-15,2 14 77 0,1 16-19 16,-1 11-18 0,6 6-46-16,0 0 3 0,5-5-16 15,1-7 4-15,3-12-1 16,-4-12-4-16,-4-12-1 15,0-10 0-15,-4-8-25 16,-5-6-42-16,2-4-47 16,-2 0-126-16,1-10-349 15,-1-6-904-15</inkml:trace>
  <inkml:trace contextRef="#ctx0" brushRef="#br0" timeOffset="-72961.21">28443 6797 101 0,'0'0'1357'0,"0"0"-1100"16,0 0-141-16,0 0-9 15,0 0-3-15,-122 103 1 16,102-71-17-16,7-4-26 15,7-4-25-15,6-6-29 16,0-2 14-16,8-8 3 16,7-2 6-16,5-6 0 15,2 0 21-15,0-4-2 16,1-10-13-16,-6-2-16 16,-5 0 7-16,-10 0 8 15,-2 2-2-15,-9 0-34 0,-20 0-15 16,-9 2-21-16,-6-6-53 15,8 6-106-15,14-5-374 16</inkml:trace>
  <inkml:trace contextRef="#ctx0" brushRef="#br0" timeOffset="-71537.31">26719 5642 175 0,'0'0'684'15,"0"0"-495"-15,0 0-36 16,0 0-40-16,0 0-4 15,0 0 19-15,0 0-13 16,-18-7 0-16,18 7-9 16,0 0 1-16,0 0-3 15,0 0-19-15,0 0-26 0,0 0-15 16,0 0-42-16,13 0-2 16,11 14 18-16,14 0 17 15,11 4-2-15,16-2-9 16,9 0-8-16,6-6-7 15,7-2-9-15,0-2 5 16,0-4-5-16,-3-2-34 16,-4 0-3-16,-2 0 4 15,0 0-9-15,-2-4-9 16,0-8 0-16,-3 0 12 16,-6-4 4-16,-4-2 3 15,-8 1 9-15,-6 2-10 16,-2 1 5-16,-7 0 21 0,-4-1 7 15,-7 4 1-15,-4-2 0 16,-6 1 5-16,-3 0-6 16,-5 0 9-16,-2 2-7 15,0-2 4-15,0 0-6 16,-1 2 1-16,4 0 5 16,1-2-6-16,8-2 0 15,-2-2 0-15,4-2 0 16,-3 4 0-16,-7 0 0 15,-1 4 1-15,-6 4-1 16,-2 4 11-16,-4 0 14 16,0 0 18-16,0 0 4 15,0 0-35-15,-2-2 13 16,-6 2-12-16,0-2 10 16,4 2 15-16,0 2-13 15,1 0-3-15,3 0-8 0,0 0-4 16,0 0-3-16,0 0 1 15,0 0 4-15,0 0-2 16,0 0-9-16,0 0 0 16,-2 0-1-16,-2 0-25 15,-12 12-150-15,1 2-136 16,1-4-508-16</inkml:trace>
  <inkml:trace contextRef="#ctx0" brushRef="#br0" timeOffset="-70684.6">28570 5366 354 0,'0'0'389'0,"0"0"-223"15,0 0-59-15,0 0-16 16,0 0 6-16,0 0 10 15,0 0-8-15,0 0-10 0,0 0-9 16,0 0-8-16,0 0 9 16,0 0 9-16,0-2 5 15,0-2-8-15,0-4-24 16,0-4-44-16,0 0-2 16,3-5-6-16,-3-2 17 15,0-7-3-15,0-6-3 16,0-11-7-16,0-9 5 15,0-10 1-15,-3-8-14 16,3-8 8-16,0-2 7 16,0 7-7-16,0 11-4 15,0 12-4-15,0 14 17 16,0 12-4-16,0 4-6 16,3 6-8-16,-1 4 1 15,-2 2-6-15,0 4 9 0,0 4 2 16,0 0-2-16,0 0-10 15,0 16-16-15,-2 18 10 16,-8 10 6-16,-1 10 8 16,5 2-8-16,1-6 2 15,3-6-2-15,0-13-7 16,2-9-11-16,0-11 9 16,0-4-22-16,0-6 12 15,0 4-15-15,0-1-11 16,-2 4-3-16,2 0-32 0,-5 6-52 15,0 0-17 1,-3 2-12-16,-3 0-25 0,1-2-123 16,4-6-545-16</inkml:trace>
  <inkml:trace contextRef="#ctx0" brushRef="#br0" timeOffset="-70165.23">28238 4618 909 0,'0'0'282'0,"0"0"-115"16,0 0-35-16,0 0-70 15,0 0-35-15,0 0 18 16,0 0 61-16,71-16 36 16,-33 12-23-16,3 2-18 15,5-2-7-15,1 2-33 0,2 2-24 16,-2 0-17-16,-1 0-6 16,-3 0-7-16,-3 0-7 15,-7 0 0-15,-6 0 0 16,-7 0 0-16,-9 0-1 15,-6 0 1-15,-3 0 0 16,-2 0 1-16,0 0-1 16,0 0-25-16,0 0-60 15,0 0-51-15,0 2-135 16,-7 4-272-16</inkml:trace>
  <inkml:trace contextRef="#ctx0" brushRef="#br0" timeOffset="-67234.66">26645 9097 606 0,'0'0'251'16,"0"0"-50"-16,0 0-53 15,0 0-43-15,0 0 17 0,0 0 18 16,0 0 11-16,0-1-10 16,0 1-14-1,0 0-17-15,0 0-5 0,0 0-18 16,0 0-9-16,0 0-9 15,0 0-1-15,0 0-1 16,0 0-12-16,0 0-18 16,12 0-20-16,11-3-4 15,11 0 3-15,13-4-2 16,7-1-13-16,1-2-2 16,-4 1-31-16,-4 0-56 15,-13 4-80-15,-15 1-115 0,-11 1-198 16,-8 3-108-16</inkml:trace>
  <inkml:trace contextRef="#ctx0" brushRef="#br0" timeOffset="-66521.17">26422 10593 1227 0,'0'0'486'0,"0"0"-205"0,0 0-160 16,0 0-3-16,0 0 1 15,0 0 8-15,0 0-12 16,2-3-16-16,1 3-11 15,-1-3-11-15,-2 3-24 16,4 0-18-16,3 0-11 16,9 0-24-16,8-1-3 15,30-6-84-15,-6 2-235 16,-2-4-1196-16</inkml:trace>
  <inkml:trace contextRef="#ctx0" brushRef="#br0" timeOffset="-62700.36">7586 5851 1280 0,'0'0'250'15,"0"0"-186"-15,0 0 22 16,0 0 63-16,0 0-6 16,0 0-13-16,0 0-37 15,0 0 2-15,0 0-28 16,0 0-16-16,0 0-9 15,0 0-8-15,9 0-6 16,17 0-2-16,17-8 12 0,15-6 7 16,13-2-20-1,16-2 11-15,24-2-14 16,23-4-11-16,-11 4-10 0,-12 0 7 16,-20 6-8-16,-19 2-11 15,1 2 10-15,-2 2-20 16,-13 4-39-16,-19 4-65 15,-15 0-67-15,-24 12-106 16,0 8-43-16,-20 0-250 0</inkml:trace>
  <inkml:trace contextRef="#ctx0" brushRef="#br0" timeOffset="-62316.17">7764 6068 1152 0,'0'0'328'15,"0"0"-208"-15,0 0-64 16,0 0-21-16,0 0 36 15,0 0 59-15,123-40-15 16,-67 26-36-16,4-1-17 16,7 0-5-16,1 1-7 15,2-3-13-15,-1 3-4 16,-4 0-14-16,-5 2-11 16,-7 4-8-16,-6 0 0 0,-12 2 1 15,-10 2 0-15,-12 0 0 16,-6 4 12-16,-4 0-12 15,-3 0 13-15,0 0-14 16,-5 4-49-16,-11 10-271 16,-4 2-260-16</inkml:trace>
  <inkml:trace contextRef="#ctx0" brushRef="#br0" timeOffset="-59785.37">7837 6874 819 0,'0'0'294'16,"0"0"-113"-16,0 0-32 15,0 0-62-15,0 0 19 16,0 0-39-16,0 0 3 16,29-54 8-16,-15 41-9 15,1 3-6-15,6 1-12 16,3-1 12-16,6-1-8 16,3 4 2-16,5-1-21 15,-3 3-1-15,0 5-1 16,-5 0-7-16,-8 2-27 15,-9 19-8-15,-8 5 8 16,-5 7 0-16,-5 8-1 0,-19-3 1 16,-5 0-65-16,-2-6 28 15,2-6 12-15,4-6-22 16,5-6 47-16,7-2 1 16,7-6-1-16,6-3-21 15,0-3-40-15,4 0-25 16,18 0 57-16,7 0 24 15,7 0 5-15,-1 0 18 0,-1 0-18 16,-5 0 3 0,-7 1-2-16,-7 9-1 15,-6 4-6-15,-9 2-4 0,0 4-3 16,-11 5 7 0,-18-2-24-16,-8-1 30 0,-9 1 12 15,0-5 41-15,-5-2-30 16,0-5 9-16,2-2 5 15,5-5-8-15,3-2-29 16,10-2-18-16,8 0 18 16,10 0-50-16,13-2-77 15,0-8-160-15,0 0-814 0</inkml:trace>
  <inkml:trace contextRef="#ctx0" brushRef="#br0" timeOffset="-58970.17">8539 6918 1111 0,'0'0'298'15,"0"0"-93"-15,0 0-46 16,0 0-33-16,0 0-69 16,0 0-26-16,0 0 58 15,12 108 8-15,1-44-14 16,3 5-27-16,-1 1-26 15,-1-6-8-15,-3-2-4 0,-2 0 6 16,-5-4-23 0,-2-1 4-16,-2-7-4 0,0-8-1 15,0-14-34-15,0-10-22 16,0-10-39-16,0-8 35 16,0 0 30-16,0-4 19 15,0-18-155-15,-9-12-26 16,-3-10 74-16,-7-10 42 15,2-11 8-15,-1-3-51 16,2-4-51-16,7 4 50 16,3 2 120-16,6 5 35 15,0 9 26-15,0 6-16 0,13 8-12 16,5 6 31 0,2 8-38-16,2 6-2 0,2 8-17 15,3 10-7 1,-2 0 0-16,0 16 16 0,-4 16 47 15,0 6-4-15,-3 6-9 16,-7-2-8-16,-5-4-26 16,-6-3-3-16,0-8 3 15,-6-2 36-15,-15-4-22 16,-6-2-10-16,-2-5 8 16,0-4-28-16,-2-6-41 15,3-4-60-15,4 0-38 16,5-18 15-16,11-8-74 0,5-2-491 15</inkml:trace>
  <inkml:trace contextRef="#ctx0" brushRef="#br0" timeOffset="-58468.92">8888 6892 1247 0,'0'0'203'15,"0"0"-110"-15,0 0 23 16,0 0-53-16,33 122-47 16,-27-98 39-16,-1-6-17 15,-3-6-4-15,0-3 12 16,-2-8 42-16,0-1 61 16,0 0-22-16,0 0-50 0,0-4-34 15,0-14-43-15,0-8-53 16,0-8-63-16,14-4 28 15,3 4 39-15,6 4 1 16,-3 8 34 0,0 8 2-16,-4 8 1 0,-5 6 0 15,-3 0-1-15,2 16 6 16,-6 8 6-16,0 6 1 16,-1-2 9-16,-1-4 4 15,-2-6-14-15,2-8 0 16,-2-4 11-16,0-6 8 15,2 0 13-15,0-6 50 0,0-14-82 16,4-6 0 0,-2-4 0-16,2 0-4 0,3 2 4 15,0 7-1-15,2 10-14 16,2 7 6-16,1 4-3 16,4 0 12-16,0 20 1 15,-1 10 5-15,3 6-6 16,-1 28-31-16,-4-8-171 15,-11-8-323-15</inkml:trace>
  <inkml:trace contextRef="#ctx0" brushRef="#br0" timeOffset="-57753.68">7814 7658 1132 0,'0'0'286'0,"0"0"-170"15,0 0-11-15,0 0 17 0,0 0 45 16,149-2-13-16,-94 0-44 16,13 0 1-16,5-2-23 15,10-4-33-15,5-4-6 16,24-10-18-16,26-10-9 15,20-7-10-15,7-3-6 16,-32 8-6-16,-30 6-7 16,-38 8-27-16,-5-2-9 15,5-2-6-15,3-8 2 16,6-10-1-16,-14-4-21 16,-13-10 21-16,-9-6-8 15,-14-5 0-15,-13-1 14 0,-11 0-11 16,0 4 48-1,-24 1 5-15,-14 5 31 0,-9 4 17 16,-11 4-37 0,-13 6-11-16,-11 4-38 0,-30 2 37 15,-26 8-29-15,-36 6 29 16,-13 12-36-16,-2 12 37 16,6 6 26-16,7 28-26 15,-5 14 2-15,1 16-2 16,8 16 0-16,14 19 5 15,15 17-19-15,21 12 8 16,22-1-2-16,33-18 7 0,30-24 0 16,23-23 1-1,14-8-19-15,22 7-6 0,45 11-40 16,45 8-80-16,48-12-16 16,-15-18-91-16,-20-26-433 0</inkml:trace>
  <inkml:trace contextRef="#ctx0" brushRef="#br0" timeOffset="-54019.83">12044 4135 856 0,'0'0'163'15,"0"0"-131"-15,0 0 45 16,0 0 69-16,0 0-43 16,0 0-28-16,0 0 2 15,0 0 3-15,0 0-19 16,0 0 21-16,0 0-7 16,0 0 2-16,0 0-34 15,0 0-7-15,0 0-28 16,-4 0-7-16,-9 0 9 15,-3 0 3-15,-4 0 1 0,-2 0 9 16,-1 4-22-16,-3-1 13 16,-1 5-13-16,-4 1-1 15,-7 3 1-15,-7 4 10 16,-4 2-11-16,-9 6 0 16,-6 0-1-16,-5 6 1 15,-9 2-1-15,0 0 1 16,-3 2 0-16,6-4-6 15,8-2 0-15,8-1 6 16,13-8 8-16,13-2-4 16,6-2 2-16,9-2-12 0,5-1-4 15,0-2-5 1,3-2 14-16,2 0 1 0,1-2 0 16,3-2 0-16,2 0-10 15,-1 2 10-15,0-2 7 16,1 2-7-16,-2 0 0 15,2 2 0-15,0 0-14 16,-1 4 6-16,1 0 13 16,2 4-5-16,0 6 0 15,0 6 0-15,0 10-1 16,0 10 1-16,0 12 9 16,0 29-8-16,0 37 0 15,-6 52 17-15,-15 27-17 16,1 5-1-16,5-13 1 15,8-29 7-15,7-11-8 16,5-15-16-16,14-27 3 0,4-29-35 16,-1-28-2-16,1-10 0 15,1 4 25-15,2 4 24 16,1 4 1-16,-2-5 0 16,-5-3 7-16,0-2 1 15,-4 2-7-15,-3 0-1 16,-1 4 10-16,-4-4-10 15,1-3 2-15,-3-7 5 16,2-8 5-16,-4-6-6 16,3-8-3-16,-5-6 11 15,2-4-12-15,-2-2 17 16,3-2 15-16,-3-2-5 16,1 2-10-16,1 0-6 15,0 2-3-15,3-2 1 16,4-2 2-16,7-4 9 0,17 0 26 15,19-10 28-15,44-24 36 16,49-18-51-16,55-12-31 16,26 0-11-16,-1 7-19 15,-13 11-39-15,-35 8-171 16,-50 10-107-16,-36 4-356 0</inkml:trace>
  <inkml:trace contextRef="#ctx0" brushRef="#br0" timeOffset="-44367.7">26166 1991 535 0,'0'0'160'16,"0"0"-59"-16,0 0-14 16,0 0-67-16,0 0 35 15,0 0 61-15,0-38-17 16,0 34-39-16,0 0 5 15,0 2-17-15,0 0 3 16,0 0-14-16,0 2 7 16,0-2-33-16,0 2 0 15,0 0 3-15,0 0-12 16,0 0-2-16,0 0 0 16,0 0 0-16,0 0 18 0,0 0-18 15,0 8 0-15,0 14 38 16,0 12 62-16,-2 10-30 15,-1 10-23-15,1 6 1 16,2 5-7-16,0-3-23 16,0-2-18-16,0-4 0 15,0-8 4-15,0-10-4 16,5-6-9-16,-1-6 2 16,-1-6-59-16,-3-4-67 15,0-3-11-15,0-7-239 16,-12-2-212-16</inkml:trace>
  <inkml:trace contextRef="#ctx0" brushRef="#br0" timeOffset="-44001.58">26102 2149 1011 0,'0'0'204'0,"0"0"-83"16,0 0-26-16,2-102-25 15,7 74 52-15,1 4-5 16,2 4-63-16,3 4 6 16,1 2-40-16,2 6-8 15,0 0 16-15,3 4-27 16,2 4 14-16,2 0-5 16,2 0 12-16,-1 14-22 15,-1 10 26-15,1 12 11 0,-1 4-13 16,-3 6 21-16,-1 2-24 15,-4 0-20-15,-1-3 15 16,-3-5-15-16,1-4 1 16,-3-4-2-16,-3-6 0 15,-1-2 2-15,-5-6-1 16,-2 0-1-16,0-4-72 16,-7 0-141-16,-12-4-61 15,-1-4-300-15</inkml:trace>
  <inkml:trace contextRef="#ctx0" brushRef="#br0" timeOffset="-42767.78">26123 1871 897 0,'0'0'240'16,"0"0"-91"-16,0 0-66 15,0 0-16-15,0 0-14 16,0 0 22-16,0 0-20 15,0-7-27-15,0 21-20 16,0 19 7-16,0 17 115 16,3 14-42-16,4 10-24 15,-1 4-42-15,1 1-10 16,-1-3-3-16,1-8-8 16,2-8 6-16,-2-10 2 15,-3-8-9-15,1-7 0 16,-1-9 0-16,-4-8 1 0,2-7-1 15,-2-2-2 1,0-5-11-16,2-2-9 0,-2-2-3 16,0 0 24-16,0 0-22 15,0-6-10-15,0-8 6 16,-4-6 2-16,-3-5 3 16,-1-4 12-16,1-6 10 15,2-3 0-15,1-2 2 16,-1-2 8-16,1-2 9 15,0 0-1-15,2 4 30 16,-3-1-11-16,3 4 4 16,0 2-7-16,2 3-10 15,0 2-6-15,4 2-18 16,11 4 9-16,8 4-9 16,8 4-12-16,5 2-19 0,3 6 31 15,7 8 18 1,-5 0-18-16,-1 8-11 0,-3 18 10 15,-14 8-13-15,-6 4 8 16,-13 5 5-16,-4-3-31 16,-2 0 11-16,-21-7-8 15,-6-2 16-15,-2-7-8 16,0-4-20-16,4-6-19 16,8-4 60-16,5-4 11 15,11-2-11-15,3-2-50 0,0 2-20 16,17-2 29-16,12 4 14 15,10 0 26-15,9 2 2 16,0 4 10-16,1 4-10 16,-4 4 9-16,-2 2-4 15,-6 2 10-15,-6 2-6 16,-8 1 18-16,-10-2-21 16,-13 0-1-16,0-3-4 15,-11-3 12-15,-18 0 36 16,-12-3-24-16,-3-2 14 15,-7-4-23-15,-5-2 30 16,1-2 34-16,1-6-38 16,7 0 7-16,7 0-31 15,11-2 17-15,10-8-36 16,9-2-31-16,10-14-129 0,6 3-236 16,15 0-866-16</inkml:trace>
  <inkml:trace contextRef="#ctx0" brushRef="#br0" timeOffset="-42152.51">27081 2482 927 0,'0'0'159'0,"0"0"-78"15,0 0 19-15,0 0-1 0,0 0-27 16,0 0-4 0,0 0 14-16,125-6-30 0,-107-4 7 15,-3 0-26-15,-3-2-15 16,-10 0 9-16,-2 0-24 15,0-2-3-15,-4 2-32 16,-16 0 10-16,-5 4-52 16,-6 2 46-16,-5 6 8 15,-1 0 20-15,-5 0 23 16,1 18 31-16,5 6-20 16,5 6-1-16,9 4-23 15,11 2-10-15,9 0 0 16,2-1 11-16,10-7-10 0,22-2-1 15,6-8 0-15,9-4 21 16,2-8-13 0,4-2 20-16,-2-4-27 15,1 0-1-15,-6 0-1 16,1-14-156-16,-15 0-158 0,-13 0-837 0</inkml:trace>
  <inkml:trace contextRef="#ctx0" brushRef="#br0" timeOffset="-41386.3">27559 2456 1172 0,'0'0'251'15,"0"0"-189"-15,0 0-30 16,0 0 12-16,0 0 62 16,0 0-7-16,0 0-10 15,68-28-33-15,-54 18-27 16,-5-2-4-16,0 2 2 15,-5-2-1-15,-4 2-3 0,0 2-10 16,0 2-13 0,-4 0-37-16,-14 6-12 15,-6 0 27-15,-5 0 22 0,-3 16 10 16,3 10-10-16,5 2 0 16,9 4 0-16,9 0 0 15,6-1-14-15,0-4-7 16,23-4-2-16,4-5 7 15,6-6-9-15,3-6-4 16,4-6 8-16,0 0 9 16,0 0-4-16,0-10 10 15,-2-7 6-15,-4-5 1 16,-5-2-1-16,-10-2 1 16,-3-4 14-16,-7 0-14 15,-7 2 14-15,0 2-5 0,0 4 16 16,3 4-25-16,2 4-1 15,8 6-17-15,4 4 1 16,5 4 2-16,5 0 7 16,-3 12-7-16,3 10 13 15,0 6 2-15,-4 2 1 16,-5 0 5-16,-7-2-1 16,-8-3-6-16,-5-6-9 15,0-7 9-15,-9-3 13 16,-9-8 29-16,0-1 5 15,0 0 19-15,5-8 45 16,5-14-31-16,4-6-37 16,4-4-1-16,0-4-27 15,21-2 9-15,4 2-24 16,4 1-3-16,0 6-36 0,2-1-105 16,-9 8-209-16,-7 5-899 0</inkml:trace>
  <inkml:trace contextRef="#ctx0" brushRef="#br0" timeOffset="-39718.24">29397 1913 988 0,'0'0'246'0,"0"0"-127"15,0 0 6-15,0 0-23 16,0 0 8-16,0 0-16 16,0 0-31-16,4 1-31 15,1 17 3-15,-1 11 94 16,5 9-37-16,0 4-58 16,2 4-4-16,0 0-9 15,3 2-20-15,-3-3-2 16,-5-1-61-16,-6 4-99 15,0-10-119-15,0-8-223 0</inkml:trace>
  <inkml:trace contextRef="#ctx0" brushRef="#br0" timeOffset="-39477.31">29225 2249 152 0,'0'0'1201'15,"0"0"-993"-15,0 0-61 0,0 0-70 16,0 0-20 0,118-42 38-16,-71 33-7 0,4-1-42 15,5-1-46-15,19 0-30 16,-12 0-216-16,-9 1-298 0</inkml:trace>
  <inkml:trace contextRef="#ctx0" brushRef="#br0" timeOffset="-37352.6">25957 3292 1391 0,'0'0'211'0,"0"0"-189"15,0 0 20-15,0 0 16 16,122 0 39-16,-51-1 33 15,39-12-10-15,54-7-40 16,73-2 2-16,44 0-21 16,26 2-18-16,5 6-5 15,-19 2 13-15,0-2-11 16,-4-4-15-16,-8-2-13 16,-12-4-12-16,-15-2-2 15,-24 2-106-15,-41 7-108 0,-59 8-60 16,-52 5-100-16</inkml:trace>
  <inkml:trace contextRef="#ctx0" brushRef="#br0" timeOffset="-36834.83">26291 3673 1182 0,'0'0'184'0,"0"0"-140"0,0 0-21 15,127-24 12-15,-29 10 71 16,64-4 23-16,93 0-15 16,51 0 1-16,33 10 4 15,-5 6-13-15,-43 2-42 16,-17 0-64-16,-25-10-7 16,-26-6-100-16,-22-6-64 15,-28-2-27-15,-26-2-14 16,-47 8-123-16,-29 6-715 0</inkml:trace>
  <inkml:trace contextRef="#ctx0" brushRef="#br0" timeOffset="-197607.17">20159 12118 449 0,'0'0'211'16,"0"0"-90"-16,0 0-36 16,0 0-12-16,0 0 47 0,0 0-3 15,0 0-27-15,0 0-24 16,0 0-19-16,0 0-11 16,0 0-1-16,3 0 10 15,-3 0 4-15,0 0-2 16,0 0 1-16,0 0 22 15,0 0 6-15,0 0 0 16,0 0-3-16,0 0-10 16,0 0 3-16,0 0-19 15,0 0-7-15,0 0-11 16,0 0 8-16,0 0 0 16,0 0-3-16,0 0-4 15,0 0 4-15,0 0-6 0,0 0-6 16,-3 0-4-1,-4 5-5-15,1 1-12 0,-1 2-1 16,3 2 0-16,2-2-1 16,2 3-6-16,0-4 1 15,0 2-3-15,0-1-19 16,0-4-5-16,10-2 2 16,6-2-3-16,0 0 7 15,0 0-1-15,1-10 0 16,-3-7 22-16,-3-1 6 15,-3 0 6-15,-3 3 11 16,-3 2 20-16,-2 5 26 16,0 4 28-16,0 2-24 15,-9 2-27-15,-6 0-31 16,-1 0-9-16,1 5-8 0,1 3 8 16,5 2 8-1,5-2-8-15,4-2-9 0,0-1-10 16,0-2 3-16,0 1 10 15,9-3 6-15,1-1 1 16,2 0 0-16,-1 0 1 16,-2-1 5-16,0-7 1 15,-5-1 2-15,-1 4 6 16,-3 2 20-16,0 2-9 16,0 1-20-16,-9 0-7 15,-7 0-45-15,-3 9-114 16,0 5-186-16,5 0-401 0</inkml:trace>
  <inkml:trace contextRef="#ctx0" brushRef="#br0" timeOffset="-195096.98">20644 3341 694 0,'0'0'348'16,"0"0"-215"-16,0 0-29 16,0 0-4-16,0 0-7 15,0 0 13-15,0 0 15 16,0 0-19-16,0 0-21 16,0 0-23-16,0 0 7 15,0 0-14-15,0 0-14 16,0 0-11-16,0 0-5 15,0 0 1-15,0 0 7 16,0 4-6-16,-4 6-6 0,-7 6 2 16,0 0-11-16,0 4-2 15,0-4-6-15,5 0 0 16,2-4 0-16,2-4 0 16,2-2 0-16,0-2-14 15,0-4-14-15,2 0 18 16,10 0 10-16,1 0 0 15,3 0 1-15,-3-10 7 16,-3 0-6-16,-4 2 14 16,-1-1 3-16,-5 8 7 0,0-1 18 15,0 2 20 1,0 0-4-16,0 0-37 0,-9 0-14 16,-1 0-9-1,2 6-1-15,3 0-11 0,1-2 6 16,4 0 4-16,0-2 1 15,0-2-11-15,4 0 11 16,11 0 1-16,2 0 8 16,3-2 1-16,-5-10 0 15,-4 0 3-15,-4 4 10 16,-7 0 21-16,0 4 0 16,0-1-10-16,-12 4-33 15,-5 1-17-15,-5 0-92 16,-14 0-143-16,5 12-388 0,4-2-816 0</inkml:trace>
  <inkml:trace contextRef="#ctx0" brushRef="#br0" timeOffset="-190409.44">17625 10882 1144 0,'0'0'307'15,"0"0"-83"-15,0 0-87 16,0 0-19-16,0 0-35 16,0 0-8-16,0-4-3 15,0 4 8-15,0 0-2 0,-8 0-5 16,-5 7-7 0,-5 8-5-16,-5 7-7 0,-2 2-17 15,6 5-16-15,-1-3-12 16,7-1-2-16,6 0-7 15,7-5-36-15,0 0-18 16,7-2-29-16,17-2-13 16,4-2-17-16,5-2-8 15,2-4-2-15,-4 2 35 16,0-2 28-16,-4 2 32 16,-9 0 19-16,-5 2 9 15,-8 2 43-15,-5 2 70 16,0 2 7-16,-10 4-18 15,-11-1-9-15,-6-2-19 0,-4-1-16 16,-5-1 0-16,1-3-6 16,-2-4-36-16,2-6-16 15,-7-4-61-15,8-9-200 16,10-13-455-16</inkml:trace>
  <inkml:trace contextRef="#ctx0" brushRef="#br0" timeOffset="-190199.8">17594 10854 1906 0,'0'0'468'0,"0"0"-304"15,0 0-97-15,0 0-44 16,0 0-16-16,148-58-7 15,-90 40-74-15,-12 4-232 16,-10 4-398-16</inkml:trace>
  <inkml:trace contextRef="#ctx0" brushRef="#br0" timeOffset="-189823.47">18065 11043 1618 0,'0'0'350'0,"0"0"-140"16,0 0-89-16,0 102-74 15,0-68-26-15,0-4-14 16,4-4 33-16,14-8-19 15,4-4 0-15,5-8 9 16,4-6-5-16,3 0-4 16,-1-8-8-16,0-12-1 15,-6-4-5-15,-6-4 5 0,-11 0 33 16,-10 2 21-16,0 0-2 16,-10 2 3-16,-17 6-19 15,-7 6-27-15,-4 6-21 16,-2 6-3-16,2 0-48 15,5 2-40-15,8 16-100 16,10-2-318-16,12-4-461 0</inkml:trace>
  <inkml:trace contextRef="#ctx0" brushRef="#br0" timeOffset="-189426.06">18448 11051 1367 0,'0'0'604'0,"0"0"-366"0,0 0-117 16,0 0-65-16,0 0-41 16,0 0 6-16,0 0-21 15,0-10 1-15,0 30 0 16,-9 8 16-16,5 4-1 15,2 4-15-15,2-4 0 16,0-2-1-16,17-6-25 16,6-7-36-16,3-10-13 15,3-7 31-15,3 0 37 16,-3-7 6-16,-6-14 23 16,0-5 20-16,-9-4 34 0,-10 0 0 15,-4 2 15-15,0 0-15 16,-14 6 10-16,-10 4-29 15,-4 5-31-15,-7 8-27 16,2 5-3-16,0 0-27 16,-1 10-70-16,12 8-190 15,11-6-570-15</inkml:trace>
  <inkml:trace contextRef="#ctx0" brushRef="#br0" timeOffset="-188487.19">18984 10993 1650 0,'0'0'394'0,"0"0"-228"16,0 0-80-16,0 0-28 15,0 0 2-15,0 0-11 16,108 130 8-16,-93-94-36 16,-3-4-7-16,-6-6-6 15,-1-8-8-15,-3-4 1 16,0-8 0-16,-2-4 0 16,0-2 9-16,0 0-1 15,0-18-6-15,2-10-3 0,5-6-7 16,2-6 6-1,6-2-20-15,1 0 3 16,-1 8-6-16,1 8 5 0,-5 9 9 16,1 12 10-16,-3 5-7 15,-1 0-5-15,4 8 12 16,-1 12 0-16,0 0 1 16,0 0-1-16,-2-4 6 15,0-4-6-15,-5-4-7 16,1-4-13-16,0-4 11 15,-1 0 8-15,2-6 1 16,3-10-40-16,1-6-30 16,-2-2-23-16,1-1-24 0,-1 3 29 15,0 7 40 1,-2 2 29-16,1 9 11 0,-1 4 2 16,4 0 6-16,-1 0 13 15,1 12-1-15,2 2-3 16,-1-1-8-16,0-4 0 15,-2-3 12-15,2-2 23 16,0-4 16-16,1 0 4 16,1 0 3-16,3-11-6 15,-1-6-18-15,-3-1-11 16,-2-1-6-16,-3 0-11 16,-3 3-5-16,-2 4 7 15,-2 2-9-15,0 2 0 0,0 4-25 16,0 2-46-1,0 0-24-15,0 2 16 0,0 0 22 16,0-2 20 0,0 2 17-16,0-4 11 0,0 0-7 15,0-2 16-15,0-2 9 16,0 0 6-16,0 0 14 16,0 0 18-16,0 2 7 15,0 2 4-15,0 2 26 16,0 0 15-16,0 2 16 15,0 0-27-15,0 8-43 16,0 14 11-16,0 8 22 0,6 6-30 16,4 3-22-1,1-3-11-15,3-3-14 0,-3-4-1 16,-3-3-5-16,2-8-48 16,-6-4-35-16,-1-4-73 15,-3-10-109-15,0 0-363 16,-7 0-553-16</inkml:trace>
  <inkml:trace contextRef="#ctx0" brushRef="#br0" timeOffset="-188348.5">19638 10852 1227 0,'0'0'592'0,"0"0"-262"16,0 0-113-16,129-56-103 15,-77 42-59-15,-4 4-47 16,4 2-8-16,-13 2-201 0,-16 6-530 15</inkml:trace>
  <inkml:trace contextRef="#ctx0" brushRef="#br0" timeOffset="-187976.28">18101 11604 1204 0,'0'0'389'16,"0"0"-115"-16,0 0-51 16,147-24-71-16,-78 10-43 15,6 0-21-15,8-4-17 16,0-2-35-16,-6 0-25 16,-10 2-11-16,-16 2-86 15,-15 6-92-15,-22 8-173 16,-10 2-205-16,-4 0-364 0</inkml:trace>
  <inkml:trace contextRef="#ctx0" brushRef="#br0" timeOffset="-187811.93">18373 11712 1365 0,'0'0'707'0,"0"0"-394"15,0 0-166-15,0 0-47 16,135-14-12-16,-66 1-23 15,7-4-36-15,0 2-29 16,-2-10-60-16,-22 5-244 16,-20 4-997-16</inkml:trace>
  <inkml:trace contextRef="#ctx0" brushRef="#br0" timeOffset="-160091.77">22797 13659 869 0,'0'0'259'0,"0"0"-113"16,0 0-78-16,2 0-23 15,0 0 27-15,0 0 10 16,4 0-9-16,-2 0 5 15,0 0-15-15,3 0-21 16,1 0 4-16,2 0-5 16,1 5 10-16,5 0-1 15,3 3 18-15,4-1-13 16,4 0-27-16,2 0-19 16,4-3-3-16,3-2-5 15,-1-2 9-15,1 0-8 0,-3 0-1 16,-2 0 1-16,-2-4 5 15,-2-6 12-15,-2 0 18 16,-3-1 19-16,-5 1 1 16,2 2-4-16,-6 1-22 15,-2 0-6-15,-2 3-4 16,-3 0-3-16,-1 1 6 16,-3-1 4-16,0 1 6 15,-2-1-7-15,3 0 1 16,-1-2-11-16,1-2-16 15,-1 2 8-15,-2 1-9 16,2 1 8-16,-2-1-7 16,0 1 7-16,0 0-8 0,0-1 0 15,0-2-1-15,-2-1-14 16,-10 2 0-16,-3 0-2 16,-3 0 1-16,-2 4 7 15,-4 0-16-15,-6 2 8 16,-3 0 16-16,-2 0 1 15,-6 6-9-15,1 7-7 16,0 0 8-16,-1 1 1 16,6 0 6-16,6-1 1 15,5-4-1-15,6 1 0 16,5 0 0-16,1-2 0 16,6 2 1-16,-1-3-6 15,3 1 6-15,2-2-10 16,2-2 9-16,0 0 1 0,0-3-1 15,0 4-4-15,0-1 5 16,0-3 0-16,0 3 0 16,8-1 0-16,3 1 1 15,5-2-1-15,2 0 1 16,0 0 0-16,2-2 0 16,-3 0 8-16,2 1-9 15,-4-1-2-15,-1 0-32 16,-3 0-96-16,-3 0-247 15,-6 0-365-15</inkml:trace>
  <inkml:trace contextRef="#ctx0" brushRef="#br0" timeOffset="-158005.17">22929 13619 876 0,'0'0'258'0,"0"0"-85"15,0 0-88-15,0 0-17 16,0 0 37-16,0 0 26 15,0 0-2-15,2 0 1 16,-2 0 6-16,0 0-16 16,0 0-32-16,0 7-3 15,0 11 25-15,0 6-24 0,0 6-24 16,0 4-10-16,0 2-19 16,0-2-18-16,0 2-3 15,0-2-6-15,0-2-5 16,2-4 6-16,1-3-7 15,-1-6 1-15,-2-5 0 16,2-2 0-16,-2-3-1 16,0-4 1-16,2 1-1 15,-2 1 1-15,0-2-1 16,0 4 2-16,0-8-2 16,0 6 0-16,2-3 0 15,0 2 0-15,-2-6 1 16,2 4 0-16,1 0-1 15,-3 0 1-15,2 0 1 16,-2-1-2-16,0 0 0 0,2 1 1 16,-2-2-1-16,0-2 1 15,0 2-1-15,0-2 0 16,0 0 0-16,0 0 6 16,0 0-6-16,0 0-2 15,2 0 2-15,-2 0 0 16,3 0 0-16,2 0 0 15,-1 0 0-15,2 0 0 16,3 0-1-16,5 0 1 16,1 0-2-16,5 0-6 15,5 0-6-15,6-4 2 16,5-8 6-16,4 2 5 16,-1-3 0-16,2 4 0 0,-3-1-1 15,-5 2-4 1,-2 4 6-16,-6-2-2 0,-5 2 1 15,-4 1 0-15,-4 2 0 16,-2 1 0-16,-1-3-1 16,-5 3 2-16,-2 0 0 15,0 0-1-15,-2-2 1 16,2 2 0-16,-2 0 0 16,0 0-2-16,0 0 2 15,0 0 0-15,0 0-1 16,0 0 1-16,0 0 0 15,0 0-1-15,0 0 1 16,0 0 0-16,0 0 1 16,0-5 7-16,0-3-1 15,0-5-7-15,0-1 0 0,0-6 0 16,-4 0 11 0,0-6-5-16,0-2-5 0,-1-2 0 15,-1 2 1-15,0 0 7 16,0 4-8-16,0 2 6 15,1 2-7-15,-1 4 0 16,4 2 0-16,-4 1 0 16,4 2 0-16,2 0-1 15,-2 4-5-15,0-1 5 16,0-1-5-16,2 1-5 16,-2 3 10-16,-1-2 0 15,1 1-10-15,0 1 1 0,0 0-8 16,2 0 2-16,-2 2 8 15,2-1 7-15,0 4 0 16,-2 0-10-16,2 0 2 16,0 0-1-16,0 0-17 15,0 0-28-15,-3 0-30 16,-4 0-77-16,0 0-195 16,-3 7-239-16</inkml:trace>
  <inkml:trace contextRef="#ctx0" brushRef="#br0" timeOffset="-155074.63">24567 13403 1536 0,'0'0'390'16,"0"0"-154"-16,0 0-89 15,0 0-24-15,0 0-16 16,0 0-12-16,17 120-50 16,-5-82 10-16,-2 2-19 15,3-1-17-15,1-2-10 16,-3-5-9-16,-1-1 0 15,-8-5-65-15,-2 2-142 16,0-8-363-16,-16-4-789 0</inkml:trace>
  <inkml:trace contextRef="#ctx0" brushRef="#br0" timeOffset="-154625.15">24299 13371 1265 0,'0'0'728'16,"0"0"-391"-16,0 0-168 16,0 0-87-16,0 0-2 15,0 0 20-15,0 0-19 16,133-102-38-16,-88 95-18 0,2 7-8 15,2 0-16 1,3 3 14-16,-4 12-14 0,-1 6 0 16,-7 3-1-16,-2 0 0 15,-9 4-1-15,-5 2 1 16,-8 4-2-16,-7 4 1 16,-9 4 1-16,0 6 8 15,-4-3-8-15,-19-1 0 16,-4 0 5-16,-6-2-3 15,-2-4-2-15,-3-4 10 16,-1-4-10-16,2-4 0 16,3-4-9-16,3-8 9 15,4 0 0-15,5-10-24 0,4-2-23 16,2-2-48 0,10-6-107-16,2-10-257 0,4-4-217 0</inkml:trace>
  <inkml:trace contextRef="#ctx0" brushRef="#br0" timeOffset="-153829.82">25105 13499 1691 0,'0'0'596'0,"0"0"-363"0,0 0-107 15,0 0-78-15,0 0-8 16,0 0 23-16,0 0-15 16,0 0-15-16,0 0-7 15,-8 0-5-15,-6 16 2 16,-1 10 4-16,-6 10-6 15,2 13 6-15,3 2-8 16,3 2-9-16,5-7-9 16,8-8 1-16,0-8-2 15,0-8-1-15,8-10-12 16,5-6 11-16,1-6 2 0,3 0 2 16,1-16 5-16,4-10-6 15,2-8-1-15,-1-4 0 16,-3-2-3-16,-5 0 3 15,-1 4 2-15,-5 1-2 16,-3 7 0-16,-1 8 6 16,-3 6-6-16,0 6 0 15,-2 6 0-15,2 2-1 16,4 0-16-16,-2 17 16 16,2 5-1-16,3 3 2 15,3-3 1-15,1-1-1 16,-3-7 0-16,2-6 0 15,1-7 0-15,-1-1-1 16,1 0-5-16,2-9 4 0,1-15-2 16,-3-5 4-16,1-4 0 15,-5-6 1-15,-5-3 8 16,-4 0-9-16,0 0 1 16,0 6 0-16,0 4 0 15,-4 10 8-15,-3 4 4 16,1 7-7-16,-1 4 4 15,4 3-9-15,-1 1-1 16,4 3 0-16,-3 0-12 16,3 5 11-16,-2 18-15 15,2 16 16-15,0 11 18 16,0 4-11-16,0 4 1 16,12-2-8-16,3-7 0 15,-2-8-12-15,-1-4-25 0,-3-11-24 16,-5-8-36-16,0-8-60 15,-4-10-107-15,0 0-224 16,0 0-144-16</inkml:trace>
  <inkml:trace contextRef="#ctx0" brushRef="#br0" timeOffset="-153355.28">25340 13489 423 0,'0'0'942'0,"0"0"-444"16,0 0-237-16,0 0-75 0,118-80-59 15,-74 66-41 1,3 2-41-16,4 4-26 0,0 0-12 16,-1 4-7-16,-6 2-78 15,-4 2-80-15,-11 0-45 16,-7 6-27-16,-11 10 54 16,-7 2 35-16,-4-2 51 15,0-4 74-15,0-4 16 16,-2-2 128-16,-6-4 73 15,-3 2 10-15,-5 0-18 16,1 4-23-16,-4 4-17 16,-3 6-18-16,2 6-27 15,2 4-17-15,3 2-27 16,3 2-19-16,8-4-28 16,4-2-2-16,0-8-14 0,0-4 6 15,4-5-7 1,10-9 0-16,-1 0-2 0,3-2-8 15,2-19 1-15,-2-2 9 16,-1-4 0-16,-1 5 1 16,-4 4 1-16,-5 6-2 15,-1 6 2-15,3 6-2 16,0 0-6-16,6 0-5 16,5 14 10-16,2 7 1 15,2 2-21-15,5 9-121 16,-4-5-244-16,-8-4-625 0</inkml:trace>
  <inkml:trace contextRef="#ctx0" brushRef="#br0" timeOffset="-152321.1">24758 14339 1024 0,'0'0'1058'0,"0"0"-755"16,0 0-34-1,0 0-114-15,0 0-95 0,0 0 10 16,25 147-10-16,-10-71-18 16,1 4-11-16,1 0-21 15,1-5 2 1,0-7-10-16,0-10-2 0,-5-14-19 16,-2-8-14-16,-4-14-3 15,-3-10-10-15,-4-2-1 16,0-10 7-16,0 0 18 15,0-10-5-15,-11-16 18 16,-7-10 8-16,-1-12-14 16,-4-10-6-16,5-4-7 15,1-13-15-15,5 1-9 16,6-2-11 0,6 6 13-16,0 3 11 0,10 13 20 0,11 13 13 15,-1 12 4-15,0 11 1 16,-2 8 1-16,-5 10-5 15,3 0 5-15,-3 4 11 16,1 16-2-16,-1 10 20 16,1 6 10-16,-8 7 18 15,-2-1 2-15,-4 2-2 16,0-8 1-16,0-4 6 16,-8-2-12-16,-11-8-10 15,-3-4-20-15,-2 0-22 16,-5-8-15-16,2-4-4 0,0-4-22 15,5-2-20-15,2-12-51 16,9-12-173-16,4-4-535 0</inkml:trace>
  <inkml:trace contextRef="#ctx0" brushRef="#br0" timeOffset="-151622.62">25330 14373 1908 0,'0'0'486'16,"0"0"-293"-16,0 0-110 15,0 0-49-15,0 0-25 16,0 0 0-16,0 0 11 15,0 0 18-15,-15 17 16 16,-8 7-10-16,-1 6-7 16,0 2-10-16,3-2-5 15,6-2-5-15,6-6-17 16,4-4 1-16,3-6-1 16,2-6-8-16,0-2 8 15,0-4-7-15,11 0 7 16,7-4 0-16,3-18 1 15,-4-2 0-15,1-2 5 16,-5 1-6-16,-1 6 1 0,-6 5 0 16,-1 6 0-16,-1 8-1 15,2 0-9-15,4 5-1 16,5 16 10-16,1 1 0 16,2 2-2-16,0-4-19 15,-1-6-22-15,1-4 7 16,-5-6 5-16,3-4 2 15,-5-4 1-15,3-14 16 16,-5-8 4-16,-1-2 8 16,-1-4 0-16,-4-4 2 0,-3-3 16 15,0-1 1 1,0-2-4-16,-12 0-2 16,1 2 1-16,0 6 1 15,2 6 9-15,2 8 1 0,3 8-9 16,2 6 10-16,0 6-11 15,0 0-5-15,2 24-10 16,0 14 1-16,0 12 17 16,0 2-9-16,0 2-7 15,10-2 5-15,3-5-1 16,1-5-6-16,-1-8-13 16,-3-6-49-16,-8-6-86 15,0-6-203-15,-2-8-462 0</inkml:trace>
  <inkml:trace contextRef="#ctx0" brushRef="#br0" timeOffset="-151258.23">25440 14365 1453 0,'0'0'646'0,"0"0"-380"16,0 0-128-16,120-36-86 15,-74 24-39-15,-1-2-13 16,-5 0-12-16,-4 0-51 16,-9-2-35-16,-9 0 13 15,-10 2 33-15,-3-4 52 16,-3 6 0-16,-2-4 51 16,0 6 33-16,0 4 2 15,0 4 24-15,0 2-23 16,0 2-29-16,-4 22-2 15,1 8 16-15,3 6-17 16,0 4-25-16,0 2-3 0,0-4-15 16,11-1-3-16,1-6-8 15,-6-4-1-15,1-5-17 16,-5-10-64-16,-2-2-141 16,0-6-475-16</inkml:trace>
  <inkml:trace contextRef="#ctx0" brushRef="#br0" timeOffset="-151033.49">25814 14379 1719 0,'0'0'587'15,"0"0"-326"-15,0 0-97 16,0 0-87-16,0 0-14 15,0 0-14-15,0 0-49 16,109-36-13-16,-89 16-162 16,-4 4-412-16,-5 2-843 0</inkml:trace>
  <inkml:trace contextRef="#ctx0" brushRef="#br0" timeOffset="-149908.16">26159 14386 1250 0,'0'0'385'16,"0"0"-72"-16,0 0-108 15,0 0-96-15,0 0 13 16,0 0-8-16,0 0-32 16,27-13-49-16,-18 4-17 15,-2-4-16-15,-3 1 0 0,0-2 10 16,-1 4-3-16,-3 2 5 16,0 2 9-16,0 4 1 15,-3 0-5-15,-10 2-1 16,-5 0-5-16,-2 10-5 15,-2 10-6-15,2 4 6 16,5 2 2-16,1 1-7 16,10 1 6-16,4-5-7 15,0 2-1-15,0-5-8 16,4-4 1-16,10-2 8 16,3-6-1-16,1-6 1 15,2-2 1-15,2 0-1 16,3-2 11-16,2-14-10 0,0-6 5 15,-4-2-5-15,4-7-1 16,-4 0 2-16,-3-4 9 16,-3 1 4-16,-5 4 2 15,-5 4-4-15,-5 4-12 16,-2 6 7-16,0 4-7 16,0 4 4-16,0 4-4 15,0 0 0-15,0 4-1 16,0 0-2-16,0 0-5 15,0 10-5-15,4 10 12 16,5 6 0-16,0-2 0 16,4 5 1-16,0-6-1 0,1-1 0 15,-3-4 1 1,3-4-1-16,-5-5 0 0,-1-5 8 16,2-4-8-16,-2 0 2 15,1 0 8-15,0-8 1 16,2-11-4-16,0-3 2 15,0-4 7-15,-1-2-2 16,-2 2-13-16,1 0-1 16,1 4-11-16,-2 6-6 15,3 6 8-15,1 8 8 16,-2 2-14-16,1 0 7 16,3 4 7-16,-1 16 1 15,1 2 0-15,-1 4 2 16,-2 0 10-16,1-4 4 15,-6-4-5-15,0-5 5 0,-3-8-15 16,-3-1 0-16,0-4 8 16,0 0 5-16,0 0-1 15,2-9 0-15,5-14-13 16,2-3-2-16,4-6-4 16,5 2-6-16,2-2-7 15,2 8-4-15,1 6 3 16,-3 6 0-16,-3 6 5 15,1 6 6-15,-5 0 0 16,4 0 3-16,-5 0-4 16,5 2-4-16,-5 4 3 15,2-2-7-15,-1-4 9 16,0 0 8-16,-1 0 1 0,-3 0 1 16,-1-12 12-1,0 6 8-15,-2-4-3 0,-4 4 1 16,1 4-2-16,-3 2-1 15,0 0-4-15,0 4-11 16,0 16 26-16,0 6-6 16,0 2-12-16,-11 4-9 15,-23 14-56-15,0-11-122 16,-4-6-419-16</inkml:trace>
  <inkml:trace contextRef="#ctx0" brushRef="#br0" timeOffset="-147175.1">26572 12705 990 0,'0'0'295'16,"0"0"-134"-16,0 0-45 0,0 0-47 15,0 0-10-15,0 0 42 16,0 0-21-16,-108-42-12 16,91 36 7-16,-1 0 8 15,0 0 19-15,-2 0-36 16,-3 2-8-16,-3 2-28 15,-3 0 10-15,-3 2-23 16,-1-2-8-16,-2 2 2 16,-1 0 2-16,-2-2 6 15,1 2 17-15,-4 0-12 16,1 0 16-16,0 0-4 16,-3 0-2-16,-3 0-27 0,-1 6 7 15,-4 2-8-15,0 0-5 16,-1 0-1-16,2 0 1 15,-4 0 5-15,0 0-5 16,0 2 0-16,4-2 5 16,-4 0-5-16,5 2-1 15,-2 2 0-15,2 0 0 16,-1 4-6-16,2 0 12 16,-6 4-3-16,2 2 3 15,0 2-5-15,-2 1 4 16,2 1-2-16,4 3 4 15,-1 2-6-15,0 7 8 16,0 4-9-16,-3 6 1 16,2 8 4-16,0 4-5 0,2 4-1 15,0 5 1-15,4-1 6 16,3-2-4 0,6 0-2-16,-1-2 0 0,3-1 5 15,2 3 25-15,-2 2 0 16,1 4-11-16,-1 7-4 15,2 3-7-15,2 2 1 16,2 0 0-16,2-8-8 16,9-4 10-16,3-14-11 15,7-8-4-15,4-1 4 16,2-9 6-16,0 4 1 16,0 0 10-16,0 2-3 15,0-2-12-15,8-2 4 16,5 6-5-16,1 1 0 0,1 5-1 15,8-2 14-15,2 2-5 16,4 0-4-16,4-8-4 16,2-2 19-16,3 1 4 15,3-5-13-15,3 4-10 16,1-4 8-16,3 0 0 16,6 4 11-16,4-4 2 15,5 2-4-15,5-3-2 16,9-6-7-16,2 2 8 15,4-5-4-15,4-2-1 16,-1-4-11-16,4-2 8 16,-3-4-3-16,-3-2 6 0,-3-2-12 15,-1-6 1-15,-2 2 0 16,2-6 7-16,3 0-7 16,1-4-1-1,4 0 2-15,-5 0-2 0,2 0 6 16,-2 0-6-16,-3 0 1 15,-2-4 0-15,-3 0-1 16,-3-6 1-16,-5 2-1 16,-2-2 2-16,1-2 5 15,1-2-6-15,5-4-1 16,5-4 2-16,4 0-1 16,3 0-1-16,1-2 0 15,-2-2-1-15,-6-1-10 0,-3-5-4 16,-7-8-10-1,-3 0 1-15,-3-14-15 0,-6-4-7 16,-2-7 4-16,-1-3 7 16,-3-2 22-16,-5 0 11 15,1 4 1-15,-5 0 0 16,-2 0-5-16,-3 2 5 16,-3 1 1-16,-6-5 0 15,-5-2 0-15,-4-6 0 16,-3-18 5-16,-3 5-5 15,-2-5-1-15,0-4 1 16,0 12-2-16,-3-7-8 16,2 7-1-16,-4 12 11 0,-2 10 0 15,-2 8 13 1,0 6-12-16,0 0 16 0,0 1-10 16,-2-3 4-16,-2 0 7 15,-6-4-8-15,1 2-4 16,1-4 3-16,-6 0-2 15,1-3-7-15,-3-1 0 16,-4 0 0-16,-4-2-15 16,-5 0-3-16,-9 6 4 15,-5 1 1-15,-8 7-1 16,-7 4 8-16,-6 2 6 16,-10 2-21-16,-4 4 13 15,-7 4 2-15,-4 2 6 16,-7 5 0-16,-4 8 1 15,-1 2-1-15,4 5-36 0,-1 4 36 16,6 2 8-16,7 4-8 16,8 2 0-16,3 0-1 15,7 0 0 1,3 0 1-16,3 10-1 0,3 4 1 16,4 0-2-16,0 3-4 15,4-2-10-15,4 0 10 16,7 0-24-16,6-1 15 15,12-1-10-15,2 1-35 16,6 4-79-16,6 16-67 16,3-4-148-16,4-2-174 0</inkml:trace>
  <inkml:trace contextRef="#ctx0" brushRef="#br0" timeOffset="-145208.15">28989 12498 1505 0,'0'0'512'15,"0"0"-258"-15,0 0-33 16,0 0-89-16,0 0-59 16,0 0-2-16,0 0-12 15,0-4-23-15,0 4-13 16,0 0-1-16,0 0-10 0,0 0-2 16,0 0 5-16,0 0-14 15,2 7 1-15,0 18 11 16,3 15 29-16,0 11-4 15,1 7-12-15,3 2-6 16,2-6-5-16,2-4-9 16,0-7-6-16,-1-9 1 15,1-10 5-15,-1-6-4 16,-4-6-2-16,1-4 1 16,5-4 0-16,3-2 5 15,8-2-6-15,6 0-41 16,5-10-77-16,19-16-100 15,-10 1-386-15,-7 3-313 0</inkml:trace>
  <inkml:trace contextRef="#ctx0" brushRef="#br0" timeOffset="-144274.15">29624 12699 1377 0,'0'0'506'0,"0"0"-301"0,0 0-61 15,0 0-68 1,0 0 16-16,0 0-30 16,0 0-35-16,-54 26 1 0,23 0 8 15,2 4 8-15,4 3-19 16,8-4-11-16,5 0-13 15,10-5 0-15,2-4-1 16,0-6 0-16,2-4-23 16,12-4-6-16,5-6 13 15,0 0-8-15,3-9 5 16,1-9-17-16,-1-5 9 16,-4-4 21-16,-3 1 6 15,-5 4 0-15,-6 4 1 16,-2 6 17-16,-2 6 11 15,0 4 13-15,0 2-26 0,0 0-16 16,0 16-11-16,0 8 10 16,0 3 1-16,4 2-1 15,7 0 1-15,7-5 0 16,1-6 1-16,-2-6 0 16,3-8 1-16,-3-4-1 15,2 0 14-15,1-10 3 16,0-12 19-16,2-7-10 15,1-3 1-15,-4-2 8 16,-5 0-2-16,-3 4-11 16,-5 8-9-16,-4 6-8 15,2 6-5-15,-4 10-1 0,0 0-6 16,0 6-19-16,2 20 15 16,0 8 0-16,6 5 10 15,3 1 0-15,3-4-5 16,3-7-16-16,0-4 11 15,-2-9 9-15,1-8 1 16,-1-6 0-16,1-2 2 16,-1 0 13-16,3-20 4 15,3-8-18-15,-4-3 10 16,-3-2 4-16,-3 0 2 16,-7 5-9-16,-4 9-7 15,0 4 5-15,0 9-6 16,0 6-1-16,4 0-19 15,1 4 1-15,4 13 13 16,2 2 6-16,5 3-12 0,-1-4-6 16,1-4 0-16,-1-4 9 15,-1-3 9-15,1-7 1 16,-2 0 0-16,1-4 9 16,-1-14-2-16,1-5-1 15,-3-3 10-15,-7-2 2 16,-2 0 11-16,-2 0-15 15,0 4 0-15,-6 2-11 16,-9 6-4-16,-1 4-6 16,-2 10-24-16,0 2-17 15,0 0-71-15,7 24-123 16,5-4-352-16,3-2-358 0</inkml:trace>
  <inkml:trace contextRef="#ctx0" brushRef="#br0" timeOffset="-142839.46">30883 12595 218 0,'0'0'793'16,"0"0"-529"-16,0 0-64 15,0 0-65-15,0 0-21 16,0 0 16-16,0 0-19 16,0-2-22-16,0 2-12 15,0 0-8-15,0 0-7 16,0 0-1-16,0 0-6 15,0 0-8-15,0 0-13 0,2 0-8 16,-2-2 8-16,0 2-9 16,0 0-7-16,0 0-6 15,0 0 7-15,0 0-5 16,0 0 0-16,0 0 10 16,0 0-4-16,0 0-5 15,0-2-1-15,0 0 3 16,-2 0-7-16,-4 2-10 15,-8 0 0-15,-2 0 0 16,-6 0-1-16,-5 16 1 16,0 6 0-16,-2 4 1 15,4 2 0-15,8 2-1 0,5 0-2 16,6-2 1 0,6-4-8-16,0-6-23 0,0-4-12 15,12-3 10-15,5-10 4 16,1-1 7-16,2-1-1 15,0-17 12-15,0-9 11 16,-2-5 1-16,-2-2 0 16,-3-4 19-16,-4-2 12 15,-2-2-11-15,-5 0 8 16,0-2-3-16,-2 1-10 16,4 6-13-16,1 5 10 15,-1 7 15-15,4 9-4 16,0 8-8-16,3 8-15 0,1 0-7 15,-2 28-14 1,-1 18 21-16,1 16 13 0,-4 14 8 16,-1 7-9-16,3 3-10 15,-1 0 5-15,2 5-6 16,-2 15-1-16,-5 22 0 16,-2-12-1-16,0-11-63 15,0-25 13-15,0-32 3 16,0-8-31-16,0-6 35 15,0-21 44-15,0-13 7 16,0 0 85-16,0-17-4 16,0-13-25-16,0-8-15 15,0-6-4-15,-11 0-29 0,-5 4 2 16,-4 5-2 0,2 8-6-16,2 4-9 0,5 8-9 15,5 0-19-15,6-7-72 16,15 4-217-16,5 0-651 0</inkml:trace>
  <inkml:trace contextRef="#ctx0" brushRef="#br0" timeOffset="-140373.59">31286 12781 854 0,'0'0'678'0,"0"0"-496"16,0 0-71-16,0 0-28 16,0 0-8-16,0 0-11 15,0 0-21-15,31 69-24 16,-24-58-18-16,-3-3 10 15,0-4-11-15,-1-4 1 16,0 0 6-16,-1 0-7 16,4-15-41-16,1-10-43 15,1-5 30-15,2-4 25 16,-1-2 21-16,-1 2 6 0,-1 4-10 16,2 6 6-1,-2 10 6-15,-1 8-1 0,3 6-5 16,3 0 5-16,1 10 1 15,1 12 44-15,-1 4 0 16,3 4-5-16,1-2-23 16,1-4-3-16,-1-4 11 15,-1-6-4-15,0-6 2 16,-2-6-2-16,-2-2-4 16,2 0 1-16,-3-10-2 15,2-10 3-15,-1-8 0 16,-1-2-7-16,-3-6-1 15,0 2-10-15,-4-2-17 0,0 6 5 16,-1 6-3-16,-3 4-3 16,0 9 18-16,2 6 1 15,-2 5 7-15,0 0-8 16,0 5-15-16,0 18 15 16,0 3 29-16,0 4-27 15,0 0 7-15,6-6-9 16,4-4 0-16,-4-8 9 15,1-6-9-15,1-4 1 16,4-2 11-16,-1 0 3 16,5-8-4-16,1-12-9 15,1-4 10-15,2-2-11 16,-4 0 9-16,-3 2 30 0,-1 4-26 16,-10 6 29-1,-2 6-13-15,2 8-6 0,-2 0-24 16,0 0-5-16,0 11 5 15,0 10-6-15,4 3 6 16,3 0-1-16,1-2-30 16,4-6-25-16,1-2 28 15,-1-6 16-15,1-2 12 16,1-4 9-16,-1-2-9 16,0 0 1-16,5-10 10 15,2-8-10-15,2-6 0 16,-2-2 1-16,1-2 4 15,-4 0-6-15,-1 3 0 16,-5 6 15-16,-3 5-9 0,0 4 16 16,-4 6 0-16,-2 4-7 15,-2 0-15-15,2 5 1 16,3 16-6-16,-3 3 6 16,4 4-1-16,2-4 0 15,-2-2-3-15,3-4-25 16,-3-6 28-16,-1-4-10 15,2-4 9-15,-3-4-26 16,1 0 5-16,1 0 8 16,1-6 6-16,0-12 0 15,0-4-23-15,-1-2-4 16,1 1-20-16,-1 1-11 16,2 4-6-16,-2 7 31 15,-2 7 13-15,1 4 12 16,1 0-15-16,2 8 28 0,-4 10 3 15,2 4 9-15,-1-1 7 16,-1 0 11-16,2-3-27 16,4-6 9-16,-1-6 6 15,-3-4-5-15,6-2 10 16,1-2 30-16,3-16-28 16,-1-6-10-16,1-6 4 15,-3-1-7-15,-4 0 1 16,0-1-1-16,-2 0-9 15,-3 5-15-15,0 3 2 16,-1 4 4-16,-3 6 9 16,0 4 0-16,0 4 10 15,0 4-2-15,0 2-10 16,0 0 2-16,2 0-19 16,2 2 15-16,-2 16 4 0,3 6 56 15,0 4 6-15,1 4-39 16,3 0-17-16,5-1 13 15,-1-4-19-15,3-2-14 16,-3-7 14-16,-2-7 4 16,-2-4-3-16,0-3-1 15,-1-4 8-15,11 0-8 16,-4-12-18-16,3-10-22 16,2-6-19-16,-5-7-16 15,-1-2-2-15,-7-6-10 0,-5 1 33 16,-2 0 32-16,0 8 22 15,0 6 19-15,0 8 44 16,0 8 47-16,0 6-59 16,-2 4-32-16,-2 2-14 15,-4 2-4-15,2 20 13 16,-3 8 20-16,7 6-17 16,2 2-16-16,0 0 7 15,2-2 4-15,15-4-3 16,4-4-8-16,-5-6 0 15,1-5 6-15,3-7-1 16,-2-5 8-16,2-5 9 16,0 0-6-16,0-5-17 0,2-13-1 15,-3-6-14-15,-6-6-11 16,-7-2-4-16,-4-3-1 16,-2-1 0-16,0 2 6 15,0 0 13-15,-4 4-17 16,-5 4 17-16,3 6 11 15,4 5-10-15,-3 6-10 16,2 5 3-16,1-1-11 16,2 4-8-16,0-3 12 15,0 0 14-15,0-2 11 16,0-2 9-16,0 2 16 16,0-5-6-16,5 4 2 15,-5-1 32-15,5-2-10 16,-5 2 7-16,0-1-13 15,0 4 49-15,0 1-18 0,0 1-3 16,0 3-3-16,0 0-28 16,0 0-16-16,0 22-16 15,-10 9 30-15,1 6-6 16,5 6-9-16,2 3-9 16,2 2-7-16,0-2 5 15,2-4-6-15,11-6-1 16,1-4 1-16,1-8-2 15,-1-6 1-15,-1-6 1 16,1-6-1-16,1-6-13 0,1 0 6 16,1-7 7-1,4-15-16-15,-6-5-11 0,-1-4-11 16,-6-1-48 0,-3 3 4-16,-3 7-15 0,0 6 81 15,-2 6 14-15,2 6 3 16,-2 2 1-16,0 2-1 15,3 0-23-15,2 0-1 16,-1 6 24-16,2 2 0 16,1-4-6-16,-1-2-6 15,2-2 11-15,0 0 1 16,-1-10 7-16,1-4 2 16,0-4 4-16,-4 2 2 15,-2 4 3-15,-2 2-5 16,3 4 34-16,-3 6-5 0,0 0-33 15,2 0-9-15,0 12-14 16,4 10 14-16,2 4 5 16,0 2-5-16,1-4 0 15,3-4 0-15,-1-3-3 16,-3-8-20-16,-1-5 23 16,0-4 0-16,2 0 15 15,2-10 1-15,5-14 2 16,-1-4-2-16,1-6 3 15,-1 0 2-15,-1 2 3 16,-3 4-2-16,-3 8-4 16,-2 10-6-16,-2 10-12 15,0 0-11-15,-4 18 11 0,0 16 9 16,0 8-9 0,0 20 0-16,-2-8-182 0,-12-10-378 0</inkml:trace>
  <inkml:trace contextRef="#ctx0" brushRef="#br0" timeOffset="-139911.01">30196 13225 1443 0,'0'0'325'0,"0"0"-15"0,0 0-98 16,0 0-90-1,0 0 9-15,0 0-44 0,0 0 0 16,68-7 25-16,-22 7-14 15,12 0-27-15,7-4-6 16,1-2-33-16,2-2-24 16,-9-2-8-16,-7 2-84 15,-17 0-137-15,-10 2-378 16,-19 4-365-16</inkml:trace>
  <inkml:trace contextRef="#ctx0" brushRef="#br0" timeOffset="-139701.12">30110 13379 614 0,'0'0'1346'0,"0"0"-1066"0,0 0-69 16,0 0-51-16,0 0-62 15,156 0-3-15,-96 0-29 16,-2-6-26-16,-1-2-40 15,9-6-19-15,-18 2-187 16,-12 0-554-16</inkml:trace>
  <inkml:trace contextRef="#ctx0" brushRef="#br0" timeOffset="-109711.53">5496 14770 793 0,'0'0'597'0,"0"0"-340"0,0 0-101 16,0 0-87-16,0 0-53 15,0 0-15-15,0 0 30 16,-7-8 13-16,-4 8-5 15,3 4-39-15,-2 5-289 0</inkml:trace>
  <inkml:trace contextRef="#ctx0" brushRef="#br0" timeOffset="-109106.01">5331 15109 692 0,'0'0'286'0,"0"0"-53"16,0 0-29-16,0 0-29 15,0 0-22-15,0 0-35 0,0 0-36 16,116 0-38 0,-91-2 6-16,-1-8 4 0,-2 0-7 15,-1-4-13-15,-6 2-12 16,-4-2-16-16,-2-2 3 15,-7 2 7-15,-2 0 1 16,0 2 12-16,0 0-1 16,-15 4 3-16,-5 4-13 15,-5 4-10-15,-4 0-8 16,0 0 35-16,-4 10-8 16,-3 16-6-16,1 6-8 15,-3 12 21-15,5 6 18 16,6 7-24-16,6-9-10 0,15-2-7 15,6-6-10 1,0-12 0-16,25-2 8 16,8-4-9-16,7-10 0 0,9-2 0 15,2-6 0-15,5-4-6 16,0 0 0-16,-6-8-18 16,-5-10-13-16,2-22-78 15,-11 4-161-15,-12 0-388 0</inkml:trace>
  <inkml:trace contextRef="#ctx0" brushRef="#br0" timeOffset="-107672.02">5770 14794 1255 0,'0'0'495'0,"0"0"-193"15,0 0-122-15,0 0-109 16,0 0-49-16,0 0 38 16,0 0 21-16,27 151-11 15,-11-107-34-15,1-2-12 16,3-4-14-16,-1-6-1 16,-6-8-8-16,-5-4 6 15,-1-6-6-15,-4-5-1 16,-1-5 0-16,-2-3 9 15,0-1 5-15,0 0 7 16,0-18-21-16,-5-12-18 0,0-8-16 16,5-2 8-1,0-4 13-15,0 10 1 16,8 10-1-16,7 8 7 16,5 14-8-16,5 2 10 0,-1 4 4 15,7 18 9-15,0 6 0 16,0 4-8-16,0-2 0 15,-1-6 0-15,-1-4 0 16,-5-10-1-16,-1-6 0 16,2-4 1-16,-4 0 6 15,4-6-6-15,0-12 1 16,4-8 4-16,-3 0 1 0,1-8-7 16,-3 2 1-1,-1 2 4-15,-3 0-5 0,-7 6 1 16,-4 4 1-16,-6 6 10 15,-3 3 6-15,0 6 14 16,0 5 4-16,-8 0-30 16,-7 0-6-16,-5 4 0 15,-1 18-1 1,4 8-8-16,6 4 9 0,8 2-6 16,3-2 5-16,5-4 1 15,17-2-25-15,7-6 11 16,7-8 5-16,2-4-4 15,0-8-9-15,-3-2-5 16,-4-4 14-16,-4-18 2 16,-2-6 10-16,-6-6 1 0,0-6-1 15,-4 0 1-15,-3-2 1 16,-4 8 0-16,1 3-1 16,-4 9-1-16,2 7-6 15,-1 6-4-15,5 5-9 16,3 0-10-16,3 4 13 15,1 0 6-15,3 0 10 16,-4 8 0-16,-1-3 1 16,-7-1-1-16,-5-3 1 15,-2 2 0-15,-2-3 5 16,0 0 32-16,0 0 11 16,0 0-7-16,0 0-18 15,-11 0-23-15,-5 0-8 16,-3 0-6-16,-4 0 8 0,1 19 5 15,4 9 0-15,5 7 0 16,10 5-6-16,3 0 7 16,3 0 1-16,23-4-1 15,12-6 0-15,7-8-6 16,8-8-2-16,5-14-4 16,-2 0-3-16,-5-8-14 15,-4-20 14-15,-4-6 13 16,-8-10-4-16,-6-6 6 15,-6-4 1-15,-10-3 0 16,-7-3 0-16,-6-2 0 16,0 0 0-16,-2 4-1 15,-9 8 1-15,-3 12 37 0,6 11 32 16,1 12 41-16,5 11-19 16,2 4-41-16,0 1-50 15,4 28 10-15,11 17 7 16,8 8 10-16,2 12-10 15,2 0-12-15,-1 2 0 16,-2-4-5-16,-3-5-1 16,-3-11-33-16,-5-12 23 15,-7-14 9-15,-4-8 1 16,-2-10-1-16,0-4 1 16,0 0 1-16,-2-10 8 0,-9-18-9 15,1-10-7 1,0-10-1-16,8-2-26 0,2 0-24 15,0 9-16-15,0 9-15 16,4 12 35-16,4 14 28 16,-4 6 11-16,-4 0-4 15,0 14 19-15,0 18 1 16,0 7 18-16,-10 2-1 16,-3-2-9-16,0-5-7 15,2-8 11-15,4-8 3 16,7-2 11-16,0-6-26 15,5 0 0-15,21 2-1 16,10-4 8-16,7-2-8 16,5-6-15-16,29 0-81 15,-17-4-257-15,-8-10-479 0</inkml:trace>
  <inkml:trace contextRef="#ctx0" brushRef="#br0" timeOffset="-107359.96">7822 14730 72 0,'0'0'1620'0,"0"0"-1129"0,0 0-299 15,0 0-81-15,0 0-29 16,-53 125-23-16,53-87-35 16,0-4-24-16,11-10-8 15,13-6 8-15,5-10 1 16,8-8 1-16,2 0 8 15,1-22 1-15,0-6 2 0,-9-10-7 16,-8 1 4-16,-15 4-2 16,-8 3-7-16,-4 7 1 15,-25 9-2-15,-9 10-24 16,-2 4 11-16,-2 0-22 16,6 4-32-16,9 10-14 15,19-5-105-15,8-4-358 16,0-2-472-16</inkml:trace>
  <inkml:trace contextRef="#ctx0" brushRef="#br0" timeOffset="-106839.51">8228 14632 1877 0,'0'0'552'0,"0"0"-369"15,0 0-61-15,0 0-58 0,0 102-35 16,0-70-10-16,0-8-8 15,11-3-10-15,9-12 8 16,7-4-8-16,2-5 5 16,0 0 3-16,0-23 1 15,-2-3 2-15,-8-6-4 16,-3 2 2-16,-9 2 4 16,-5 6 14-16,-2 8 1 15,0 6 2-15,0 6-7 16,0 2-8-16,0 0-16 15,0 0-10-15,4 0-6 16,3 10 4-16,4-2 2 0,2-2-14 16,3-6-11-16,5 0 1 15,-2-8-8-15,1-16-21 16,0-14-11-16,-2-4 1 16,-7-6 28-16,-4-1 27 15,-4-2 18-15,-3 2 7 16,0 1 6-16,-14 6 11 15,-1 8 3-15,3 12 29 16,1 8 34-16,7 10 7 16,1 4-34-16,3 8-56 15,0 20 1-15,0 12-5 16,7 8-2-16,13 1 0 0,7 1-1 16,1-6-19-16,-1-2-47 15,-2-2-40-15,-11 6-146 16,-8-10-338-16,-6-8-377 0</inkml:trace>
  <inkml:trace contextRef="#ctx0" brushRef="#br0" timeOffset="-106712.09">8645 14427 1582 0,'0'0'589'0,"0"0"-378"15,129-72-108-15,-63 38-68 16,5 2-18-16,12-4-17 0,-20 10-106 15,-22 6-504-15</inkml:trace>
  <inkml:trace contextRef="#ctx0" brushRef="#br0" timeOffset="-106268.25">6372 15815 1043 0,'0'0'360'0,"0"0"-24"15,0 0-45-15,0 0-93 16,0 0-43-16,0 0-26 16,0 0-8-16,-9 4-32 15,9-4 1-15,11 0-11 0,18 0-46 16,15 0 16-1,16-4-11-15,12-14-4 16,12-8-18-16,3-2-9 0,3-2-7 16,-8-4-34-1,-9 10-41-15,-12 2-99 0,-26 9-171 16,-14 8-408 0,-21 5-478-16</inkml:trace>
  <inkml:trace contextRef="#ctx0" brushRef="#br0" timeOffset="-106108.03">6548 15891 1322 0,'0'0'693'15,"0"0"-332"-15,0 0-153 16,0 0-150-16,0 0-21 16,123-18 6-16,-63-4 4 15,7 0-24-15,30-24-23 0,-14 8-76 16,-12 2-415-16</inkml:trace>
  <inkml:trace contextRef="#ctx0" brushRef="#br0" timeOffset="-104706.22">9701 15406 1139 0,'0'0'275'16,"0"0"-65"-16,0 0-6 16,0 0-59-16,0 0-51 15,0 0-2-15,-125 30-22 16,102-22-24-16,4 2 1 16,-2-2-6-16,1 2 4 15,3-2-4-15,-4 0 3 16,1 2-15-16,-4 4-12 0,-3 3-10 15,-4 2-6-15,-7 8-1 16,0 3 58-16,0 2-34 16,3-6-11-16,6 2 25 15,2-2-21-15,6 2-15 16,4-2 5-16,5 0 5 16,8 2-11-16,4 2 0 15,0-4 11-15,2 6 8 16,14 0-11-16,2 9-2 15,4-1-1-15,3 0 22 16,2-4-17-16,6 0-4 16,5-2-5-16,2-6-1 15,5-2-1-15,1-4 1 0,3-4-1 16,-1 0 1 0,0 0 0-16,-1-4 0 0,-3-1-1 15,2-8 0-15,-2 4 2 16,0-9-2-16,3 0-1 15,-1 0 1-15,6-5-6 16,0-8 5-16,3-10 1 16,0 1-2-16,-1-8 2 15,-2-2 0-15,-6 0 0 16,-3-2 2-16,-3 2-2 16,-7 0 1-16,-4-4 0 15,-4 6 7-15,-6-2-8 0,-5-4 1 16,-3 5-1-1,-7-1 9-15,-2-2-7 0,-2 2-1 16,0 4 0-16,-6-6 0 16,-11 2-1-16,-6 0 1 15,-2-4-1-15,-4 2 0 16,0 2 0-16,-2 1-3 16,2 3 3-16,-4 6 0 15,2 0-11-15,-3 8 2 16,1 0-22-16,-3 6-8 15,-1 4 23-15,-6 4-5 16,1 0 6-16,-2 0 13 16,-1 4 1-16,-5 6 1 15,4 6 1-15,2 2 0 16,1 0 3-16,5-4-3 0,7-1-1 16,6 1 2-16,5-9-1 15,7 4-1-15,4-5-1 16,7 0-47-16,2 6-107 15,0-6-333-15,0 0-346 0</inkml:trace>
  <inkml:trace contextRef="#ctx0" brushRef="#br0" timeOffset="-99437.18">11120 15512 1279 0,'0'0'254'15,"0"0"-88"-15,0 0-99 16,0 0-56-16,0 0-10 15,0 0 7-15,16 0-7 16,-8 0 8-16,3 0-9 16,-1-4 0-16,-2 0 1 15,1 0-1-15,-5-2 9 16,1 0-2-16,-5 2 5 16,0 0 10-16,0 0 26 15,0 0 23-15,-5 4-33 16,-8 0-11-16,-5 0-6 15,-3 0-6-15,-4 12-14 0,0 8 13 16,1 10 11-16,3-2 9 16,6 7 0-16,6 1-1 15,9-6-7 1,0 2 1-16,11-8 13 0,16-4-2 16,9-2-16-16,5-8-8 15,9-6 2-15,-1-4-3 16,2 0-12-16,-6 0 8 15,-3 0-9-15,-7-14-41 16,3-8-120-16,-11 4-343 16,-7 2-732-16</inkml:trace>
  <inkml:trace contextRef="#ctx0" brushRef="#br0" timeOffset="-95707.28">11313 15440 1167 0,'0'0'331'0,"0"0"-94"0,0 0-47 15,0 0-54 1,0 0-44-16,0 0-10 0,0 0-14 15,2-4 3-15,-2 4-1 16,0 0-21-16,4 0-7 16,-2 0-16-16,2 0-8 15,3-4-10-15,3 2 4 16,6-2-5-16,-1 0 9 16,4-4-5-16,-4 0-2 15,-3 2-8-15,-4-2 0 16,-1 4 8-16,-5 2-8 15,-2 0-1-15,0 2-1 16,0-2 0-16,-13 2-35 16,-5 0 5-16,-6 0 8 0,-3 0 23 15,-2 0 12-15,0 4-3 16,0 6 6-16,0 2 22 16,4 2-25-16,1 0 0 15,2 4 3-15,2 0-15 16,-1 4 0-16,8 0 6 15,1-4-6-15,6 0 0 16,6 0-2-16,0-1 2 16,0-2-1-16,0 2 2 15,10-3 3-15,3 4-3 16,-1-8 0-16,5 2 0 16,1-4 0-16,-1 2 0 15,3-6 0-15,5 0-1 0,1-4-35 16,15 0-126-16,-8 0-314 15,-6-8-268-15</inkml:trace>
  <inkml:trace contextRef="#ctx0" brushRef="#br0" timeOffset="-37369.68">18190 2749 186 0,'0'0'310'0,"0"0"-54"15,0 0-71-15,0 0-16 16,0 0-13-16,0 0-14 15,0 0-15-15,-2 0-8 16,2 0-8-16,0 0-12 16,0 0-14-16,0 0-33 15,0 0-32-15,0 0-18 0,8-2 21 16,3-2-22-16,5 0 17 16,1 0-9-16,6 0-9 15,2 0 1-15,6 0 9 16,0 0-10-16,7-2 6 15,4 0-5-15,3 0-1 16,6 2 18-16,0-2 5 16,3 2-8-16,-1-1 0 15,-4 4-7-15,-2-1-8 16,-7 2 0-16,0-2 0 16,-4 2 2-16,0 0-1 0,-1 0 10 15,-1-2-11 1,-3 2 1-16,-2-2-1 0,-2 0 0 15,-3 0 1-15,-2 0 0 16,0-2 8-16,-3 2-9 16,-6-2 2-16,-3 2-2 15,0 2 1-15,-1-2-1 16,4 0 1-16,0-3-1 16,7 4 1-16,2-3-1 15,1 0 1-15,0 2-1 16,-4-2 1-16,-3 1-1 15,-5 3 0-15,-5 0-6 16,-4 0 6-16,-2 0-2 16,0 0-15-16,0 0 8 15,0 0-31-15,0 0-35 0,0 0-7 16,0 0-48 0,0 0-13-16,0 0 32 0,-4 0-29 15,-2 7-31-15,1-3-154 0</inkml:trace>
  <inkml:trace contextRef="#ctx0" brushRef="#br0" timeOffset="-32602.44">19243 2621 155 0,'0'0'578'16,"0"0"-493"-16,0 0-61 15,0 0-6-15,0 0 19 16,0 0-6-16,0 0 12 15,54 0-1-15,-41 0 16 0,3 0 8 16,4 0-8 0,0 0-12-16,3 0-17 0,0 0-13 15,2-2 5-15,2 0-1 16,2-1-7-16,0 2-4 16,0 1-2-16,0-3-7 15,0 2 6-15,2 1 3 16,0-3-8-16,3 2 14 15,-3 1-6-15,0 0-2 16,-4 0-7-16,2 0 8 16,-2 0-6-16,1 0-1 15,1 0 1-15,0 0 11 16,2 0-3-16,-4 0-1 16,-2 0-8-16,-5 0 9 15,-3 0-9-15,-3 0 7 0,1 0 2 16,1-2 20-1,2 0-1-15,4 2-10 0,5-2-7 16,2-1 1-16,4 3 9 16,1-1-13-16,1 1 2 15,3 0-5-15,-2-3-5 16,0 3 0-16,-1-1 8 16,-1-2-8-16,-1 2-1 15,0-4 2-15,-1 4-1 16,-3-2 0-16,-2 2 0 15,-3-2 2-15,-2 2 6 16,-2-2-8-16,-2 3 9 0,2-1 1 16,-2-2-4-16,-1 1-6 15,2 1 0-15,3-2 0 16,1-1 8-16,3 3-2 16,5-2 4-16,0 3-1 15,2-1-9-15,4 1 5 16,-4 0-3-16,3 0-2 15,-1 0-1-15,1 0 8 16,-1 0-7-16,2 0-1 16,-4 0-1-16,0 0 1 15,-2 0 1-15,1 0 0 16,-6 0 0-16,0 0 0 16,-1 0-1-16,-2 0 1 0,-5-3 0 15,-1 3-1-15,-3 0 1 16,1-2-1-16,1 2 2 15,1 0-1-15,6-2-1 16,0 2 0-16,2 0 0 16,2-2 1-16,0 2 6 15,-2-1-7-15,2-2 1 16,2-1-1-16,0 0 1 16,4 0 1-16,3 1-1 15,3-1 0-15,4 1 0 16,1 1 1-16,4 0-2 15,-2 0 8-15,-1 0-7 16,-1 0-1-16,-2 0 0 16,-1 0 17-16,-1 2-2 15,-3-1-3-15,1-2-2 0,-1 1-3 16,-2 2 0-16,-2-2-6 16,3 2 8-16,2-2-3 15,-1 2 1-15,2-2 8 16,-2 2-5-16,-3-2-1 15,-1 0-7-15,-2 0 14 16,-4 0 16-16,0 0-13 16,-2 0-7-16,-1 0-11 15,-4 0 14-15,5 0-14 16,-3 0 0-16,5 0 5 0,4 0 2 16,3 0-8-1,1 0 1-15,3 0 7 16,-1 0-2-16,1-2-6 15,1 2 7-15,-2 0-7 0,-1 2-1 16,-1-2 1-16,1 2 1 16,0 0-1-16,0 0 1 15,-1 0 1-15,1 0-2 16,1 0 0-16,4 0 7 16,-1 0-7-16,2 0 1 15,1 0-1-15,1 0-1 16,0 0 1-16,3 0 0 15,-2 0 0-15,-3 0 1 16,-4 0-1-16,0 0 0 16,-5 0 0-16,4 0 1 0,-2 0-1 15,1 0 1-15,-1 0 4 16,-2 0-4-16,-1 0-2 16,-3 0 2-16,-5 0 0 15,-4 0-1-15,0 0 2 16,1 0-2-16,-2 0 1 15,6 0 1-15,2 0-1 16,-1 0 0-16,3 0-1 16,-2-2 1-16,2 0-1 15,-2-2 2-15,-1 2-1 16,3 0-1-16,0 0 6 16,-2 0-5-16,-2 0-1 15,-3 2 0-15,-2-2-1 0,0 0 0 16,0 2 1-1,4-2 0-15,5 2 1 0,6 0 0 16,0 0-1-16,0 0 1 16,-1 0-2-16,-3 0 1 15,-4 0 0-15,-2 0 0 16,-2 0 1-16,4 0 0 16,0 0-1-16,0 0 1 15,2 0 0-15,-2 0 0 16,0 0-1-16,-6 0 8 15,0 0-7-15,-3 0 5 16,-1 0 2-16,-1 0 6 16,-1 0-7-16,4 0-7 15,0 0 1-15,1 2-1 16,5 2 0-16,-2-2 2 0,-2 2-1 16,0-2 4-16,-6 0-4 15,-4-2-1-15,-2 2 8 16,-2-2-2-16,2 2 5 15,-5-2 1-15,1 0-6 16,-5 2-6-16,0-2 7 16,0 0 1-16,0 0-7 15,0 0 20-15,0 0-8 16,0 0 12-16,0 0-2 16,0 0 6-16,0 0-7 15,0 0-10-15,0 0-1 16,0 0-1-16,0 0-3 0,0 0 5 15,0 0 3-15,0 0 12 16,0 0-4-16,0 0 3 16,0 0-10-16,0 0-7 15,0 0-2-15,0 0-7 16,0 0 0-16,0 0 0 16,0 0-15-16,0 6-9 15,2 4 14-15,2 4 10 16,1 2 5-16,2 0 1 15,-1 2-4-15,1 2 5 16,-1 0-5-16,1 1 7 16,-2 1 1-16,2 0 0 15,-5 0-9-15,2 4 8 0,0-2-1 16,-1 2-8-16,-1-2 7 16,0 2-6-16,0 0-1 15,0 2 2-15,4 0 4 16,2 2-5-16,1 2 18 15,-1 1 0-15,4-1-8 16,-5 0-4-16,-1 0-5 16,2 0-1-16,-6 2 5 15,2-2-6-15,-2 0 1 16,0 0 1-16,3 0-1 16,1 0 0-16,4-1 0 15,-2 1 11-15,3-2-11 16,-2-2 1-16,0 2 4 15,-2-2-6-15,-3 0 6 16,1 0-5-16,-3 0 0 0,0 0-1 16,-2 2 0-16,2 4 2 15,-2 0 5-15,0 5-6 16,0-2-1-16,0 2 1 16,0 1-1-16,0-2 6 15,-2 0-6-15,-7 0 0 16,1 2-1-16,1-2 1 15,0 0 6-15,0-2-6 16,3 0 1-16,0-1-1 16,-1-3 6-16,1 0-6 15,-1 0 6-15,2 0 2 16,-1 0 6-16,4 2 1 0,-2-4-4 16,2 3-1-16,0-4-2 15,0 1 4-15,0-2 3 16,2 3-2-16,2-4-6 15,4 4-1-15,-4-1-5 16,1 2 8-16,-3 0-3 16,2 0-5-16,0 0 0 15,-2 2 0-15,3-4-1 16,2 2 1-16,0-1 9 16,-1 1 7-16,3-2-4 15,0 2-4-15,-2 2-8 16,-1-2 8-16,3 4-9 15,1 0 9-15,-2 0-2 0,1 3-1 16,0-3 0 0,0 1-5-16,0-1-1 0,-3 0 0 15,4 1 0-15,-2-3 1 16,1-2 11-16,-2 2-11 16,2-2-1-16,-2 2 0 15,-1 2-5-15,-2 0 5 16,4 2 0-16,-6-1 0 15,2 1 0-15,-1-4 0 16,-1 2 12-16,0 0-11 16,0-2 0-16,2 0 0 15,1-2-1-15,-1-2 1 16,3-2 0-16,-2-3-1 0,-1-2 1 16,0 0-1-16,-2-1 1 15,3 0-1-15,-1 2 0 16,1 0 0-16,0 6 0 15,-1 0 0-15,2 2-9 16,1 2 9-16,3 2 1 16,-4 3 1-16,3-2-2 15,-1 3 0-15,0-1-6 16,-2-1 6-16,-1 0 0 16,-3 2-8-16,-2 2 2 15,0 2-4-15,0 2 8 16,0 2 1-16,-5-3 0 15,-3-4 0-15,-4 2 1 16,3-5 1-16,-1 0-1 16,-2-2 0-16,1 2-1 0,-3-2 1 15,-1 5 1-15,-5-1-1 16,-4 2 0-16,-5 2 0 16,-4 2 12-16,-2-2-11 15,4-2 0-15,7-4-1 16,2-6 1-16,6 1-1 15,7-4 0-15,0 1 1 16,3 1 0-16,1 1 0 16,-2-2-1-16,1 2 0 15,-1 2 0-15,-1 2 0 16,-2 6 1-16,-1 2 0 16,3 2-1-16,-2 1 1 0,1-5 5 15,5-1-6-15,0 0-1 16,-1-3 0-16,2 0 1 15,1 2 7-15,0 2-7 16,0 2 1-16,-3 5 8 16,1 1-8-16,0 1 6 15,-3-2 15-15,0-1-22 16,3-6 10-16,-1 2-10 16,3-2 0-16,2 0 8 15,0 1-1-15,0-5-6 16,0 2 0-16,0-4 0 15,0-2 1-15,0 0 4 16,0 0-6-16,0-2 0 16,0 2 12-16,0 2-11 15,0 0 8-15,0 0-7 0,2-1 14 16,-2-2-16-16,0 4-5 16,0-3 5-16,0 0 0 15,0-2 5-15,0 2 3 16,0-2-8-16,0 2 0 15,0-1 2-15,0-1-11 16,-4 1 19-16,2 0-17 16,-5 1 7-16,0 2 0 15,-2 2 0-15,1 2 10 16,-3 0-19-16,1 2 9 16,2-2 0-16,1-4 2 15,3 0-2-15,-1-3 0 16,2-1-3-16,1 0 4 0,0 0-1 15,2 4 0-15,0 6 0 16,-2 0 14-16,2 4-6 16,0-3-7-16,-2-2 1 15,0-2-1-15,2-1 0 16,0 2 5-16,0 0-5 16,0-2 0-16,0 0-1 15,0-6 0-15,-3-4-1 16,1-1-22-16,-4-4 6 15,-4-1-3-15,-1 1-7 16,1-1-13-16,-2 0 7 16,3 0 19-16,1 0 14 0,0 0 0 15,4 0 0-15,2 0-11 16,2 0 11-16,0 2 10 16,0 2-10-16,0 0 1 15,0 2 0-15,0 3 1 16,0-2-1-16,-2 2 0 15,-1-1-1-15,3-2-8 16,-2 2 8-16,2-2-1 16,0-2 0-16,0 2 0 15,0-6 1-15,0-2-3 16,0-2 3-16,0-4 0 16,0 4 1-16,-6 2 0 15,-1 6 0-15,0 6 0 0,2 8 4 16,1 7-4-1,2-1 40-15,2 0-22 0,0-4-8 16,0-6-5-16,0-2 4 16,0-2 20-16,6-1-6 15,1-2-5-15,-2 2-14 16,0-1 1-16,-3-1-6 16,-2 0 19-16,0-3-14 15,0-2-4-15,0 0 6 16,2 2-6-16,2 0 10 15,1 2 19-15,-1-4 3 16,0-4-14-16,1-4-17 16,-5-6-2-16,0-2 16 15,0 1-16-15,0-2 6 16,0 1-1-16,0 3-5 0,0 0 0 16,0 2 8-16,0 2-6 15,0 0 4-15,0 1 0 16,3-3 3-16,-1-2 3 15,0-3-2-15,-2-2-4 16,2-2-5-16,-2-2 5 16,0 0-5-16,0-2-1 15,0 0 0-15,0 0-6 16,0 0-13-16,0 0-14 16,0 0-3-16,0-12-26 0,-22-34-65 15,-1 2-108 1,-6-3-467-16</inkml:trace>
  <inkml:trace contextRef="#ctx0" brushRef="#br0" timeOffset="-31866.45">18024 12807 320 0,'0'0'101'16,"0"0"-31"-16,0 0-70 15,0 0-55-15,0 0-271 0</inkml:trace>
  <inkml:trace contextRef="#ctx0" brushRef="#br0" timeOffset="-29871.47">17628 13142 225 0,'0'0'813'16,"0"0"-607"-16,0 0-70 15,0 0-37-15,0 0-2 16,0 0 15-16,0 0 17 16,69-12 16-16,-49 8-7 15,0 0-25-15,5 0-14 16,2-2-11-16,2 2-10 15,-1 0-27-15,1 0-17 16,7 0-15-16,4 0-5 16,6 2-5-16,6-2-8 0,6 2 9 15,7 0 0-15,-1-2-9 16,5 0 8-16,1-4-8 16,-1 2 0-16,-1-2 7 15,1 2-2-15,-1 0 9 16,-1 2-6-16,-1 2-2 15,-3 2-5-15,-1 0-1 16,0 0-1-16,1 0-8 16,1 0 3-16,1 0 5 15,-1 0 0-15,3-4-11 16,-5-2 9-16,4 0 1 16,-6 2 1-16,-3 0 9 15,-1 0-9-15,-2 0 0 0,-5 0-10 16,0 2 3-16,-2 0 6 15,1-2 0-15,-1 2 0 16,2 0-1-16,-2-2 1 16,2 2 1-16,-2-2 0 15,-1 2 1-15,1-2-1 16,5 2 1-16,-1 0 8 16,7 0-2-16,6 2-6 15,6 0 1-15,1 0 5 16,4 0-7-16,4 0 0 15,-2 0 0-15,4 0 5 16,-1 0 3-16,0 0 8 16,1 2-7-16,-2 2-8 15,0-2 6-15,-6 0 9 0,-3-2-7 16,-4 2-3-16,-1-2 12 16,-3 0-9-16,-4 0-2 15,0 0 2-15,-3 0 2 16,-1 0-1-16,2-2 1 15,-2 0-1-15,-2 0 2 16,2-2-3-16,2 0-7 16,0-4 8-16,4-2-4 15,0 0-1-15,3-2-4 16,-1-1 4-16,-2 4-5 16,-7-4 3-16,-4 4-9 0,-7 0 6 15,-5-1 0 1,-4 2 4-16,0-2-3 15,3 1-1-15,4-4 11 16,5 1-10-16,5 1-1 0,4-2 27 16,-4 1-25-16,-4 0-2 15,-6 0 1-15,0-2-1 16,-2 2 0-16,-2 0 0 16,1 0 4-16,4 2 2 15,-1-2-12-15,4 2 9 16,5 0-11-16,12 0 4 15,7 2 4-15,11 0 14 16,6 4-13-16,-1 0-1 16,-4 0 10-16,-7 2-19 0,-12 0 15 15,-10-2-6-15,-9 2 5 16,-4-4-5-16,-2 2-1 16,0-4 1-16,1 2 6 15,5-2-5-15,1-1 8 16,4 4 2-16,4 1-1 15,1 2 16-15,1 2-7 16,-2 0-10-16,-7 0 16 16,-5 0-11-16,-8 0-14 15,-6 0 0-15,-4-2 6 16,2 0-5-16,2-1-1 16,1 3 1-16,0 0-2 15,7-1 9-15,-5 1-7 0,-4-3 7 16,1 2-7-16,0-1 4 15,2 0-5-15,-1-2-8 16,-4 2 8-16,-2-2 0 16,-5 1 12-16,-1 3-12 15,-1-1-7-15,-1-2 7 16,-1 2-1-16,0-1 1 16,0-1 10-16,2 2-10 15,-1-3 0-15,-1 1 0 16,0-1 2-16,3 3-2 15,-1-4-8-15,1 4 8 16,-2-2-1-16,1 2 1 16,1-2 0-16,-1-1 8 15,3 3-8-15,-1-4-8 16,2 1 8-16,-2 0-1 0,-1 0 2 16,-4 2 7-16,-1 0-7 15,-2 0 0-15,0 1 0 16,-1-2 0-16,3 2 0 15,1-2-1-15,-4 2-1 16,1-2 1-16,-1 1-10 16,-2 2 9-16,4-2 1 15,-4 2 0-15,-2 0 6 16,3-2-5-16,-3 2 0 16,2 0 1-16,0-1-2 15,4-2-5-15,-2 2 3 0,-1-2 2 16,-1 2 8-1,-2-2-6-15,-2 3-2 16,0 0 1-16,2 0-1 0,-2 0 0 16,0-2 1-16,0 2 14 15,5-2-15-15,0 0 0 16,-1 0 1-16,0-1 7 16,1 0-8-16,-3 1 0 15,-2 2 0-15,0 0 2 16,0-2 5-16,0 0 11 15,0-2-17-15,0-1 12 16,0-2-12-16,0-1 0 16,0-2-1-16,0 2 0 15,0-4-14-15,-4 0 13 0,-15-4-35 16,-8-2-13 0,-10 0-39-16,-36-6-65 0,6 4-175 15,3 2-602-15</inkml:trace>
  <inkml:trace contextRef="#ctx0" brushRef="#br0" timeOffset="-28208.57">18074 2952 780 0,'0'0'125'0,"0"0"-60"0,0 0-7 15,0 0 9-15,0 0 2 16,0 0-2-16,-36 0-22 16,34 0 26-16,0 0 0 15,2 0-31-15,0 0-19 16,0 0-8-16,0 0-4 16,0 0-1-16,0 0-8 15,0 0-1-15,0-3-41 16,11-1 2-16,6 3-120 15,19-4-60-15,-4 4-102 16,-3-2-299-16</inkml:trace>
  <inkml:trace contextRef="#ctx0" brushRef="#br0" timeOffset="-24335.64">18307 2825 32 0,'0'0'105'0,"0"0"5"0,0 0 11 15,0 0 33-15,0 0 12 16,0 0-33-16,0 0-35 16,-4-22-2-16,-1 18-27 15,1 2-11-15,0 0 10 16,2 0-3-16,0 0-13 16,2 0 6-16,-3 0 0 15,1 2-10-15,-3-2-1 16,1 0-25-16,-1 0 14 15,-1 2 22-15,1-2-5 16,-1 0-4-16,-4 2 1 16,0-2-21-16,-4 2 18 15,-1 0-4-15,-4 0-8 16,0 0-9-16,-4 0 1 0,-1 0-10 16,-3 0-5-16,-2 0-2 15,0 0-1-15,-7 0 1 16,-1 0 2-16,-10 2-2 15,-6 4 3-15,-8-2-4 16,-5 2-3-16,1-2-5 16,7 0 6-16,4-2-5 15,12-2 5-15,4 2-5 16,7-2-2-16,-1 0 1 16,3 0 0-16,-2 0 0 15,0 0 1-15,0 0-1 16,0 0 8-16,2 0-9 15,3 0 0-15,1 0-2 16,5 0 2-16,-1 0 0 16,6 0 1-16,2 0 0 0,4 0-1 15,4 0 2-15,3 0-1 16,2 0 0-16,0 0-1 16,0 0-9-16,0 0 9 15,0 0 0-15,0 0-1 16,0 2 1-16,0-2-1 15,0 2-1-15,0 2 1 16,0 0-14-16,0 6 15 16,0 2 21-16,0 2-11 15,2 2 6-15,3 4 2 0,1 0-8 16,-3 2 3-16,2 3-7 16,-5-1 3-16,0 2-3 15,0 2 12-15,0 2-3 16,0 4-6-16,0 2 4 15,0 2-12-15,-8 2 0 16,2 4 7-16,-1 2-7 16,3 2-1-16,2 2 0 15,0 5 8-15,2-1-7 16,0 4 0-16,0 4-1 16,0 2 0-16,0 5-14 15,-5 5 14-15,0 2 0 16,1 0 0-16,1 0 1 0,3-3 0 15,0-10 5 1,0-4 2-16,0-3-3 0,10-4 3 16,-1 0-7-16,2 0-1 15,-5-2 6-15,4-1 0 16,-4-1-6-16,1-2 0 16,-1-2 1-16,1 0-1 15,-2-4 0-15,1 0 0 16,1-4 6-16,-1-4-5 15,0-1 0-15,-2-3-1 16,-2-2 0-16,-2-2-1 16,0-2-1-16,0-2 2 15,0 2-2-15,0 0-5 16,0 0 7-16,0 4-1 16,0 4 0-16,0 4-1 0,-4 2 2 15,-2 3 0 1,0-1 6-16,2-2-2 0,-1-2-2 15,1-2-2-15,0-6 1 16,1 0 0-16,3-2-1 16,-3 4 1-16,1 2 0 15,0 5 11-15,-2 2 7 16,-1 6-11-16,1-1-8 16,-2 2 1-16,1-2 5 15,-2-4-6-15,5 0 1 16,-3-4 1-16,3-2 6 15,2 1-8-15,-2-4 1 16,2 2 5-16,0 3-5 16,-2 2 14-16,2 2-9 0,-4 4-6 15,-3 0 1-15,0 2-1 16,-2 0 10-16,0-2-9 16,0-6-1-16,4-3 1 15,1-5 1-15,0-4-1 16,2-2-1-16,2 0 1 15,0 0-1-15,0 6 0 16,-2 2 1-16,-1 8-2 16,-1 2 1-16,0 6-2 15,-2 4 2-15,2-3 0 16,2-1 1-16,2-8-1 16,0-4 0-16,0-2 0 0,0-4 0 15,0 2 1-15,0 0 10 16,4 6 2-16,1 7 11 15,-2 3 7-15,1 8 6 16,0 0-25-16,-1 6 6 16,1 0-17-16,-2 2 13 15,2 2-13-15,3-3-1 16,-2-3 17-16,4-4-11 16,-3-6-5-16,1-4 10 15,0-2 17-15,0-6-20 16,-3 0 2-16,0 3 0 15,3-1 1-15,-3 6-5 16,1 4 0-16,-3 2-6 16,3 0 0-16,-3 2 0 0,0 1 1 15,0-3-1-15,-2-4 1 16,2-4 0-16,-2-2 1 16,0-2-1-16,0 2-1 15,0 4 0-15,0 2 1 16,-4 5 1-16,-7 7 11 15,0 6-11-15,-2 8-1 16,-4 2 0-16,5 2 18 16,-2-1-18-16,5-7 3 15,0-8 2-15,7-6-1 16,0-8-4-16,2-8 0 16,0-4 9-16,0-3-1 15,0 1 3-15,2 2-12 0,5 4 11 16,-1 2-10-1,3 4-1-15,-2 0 8 0,0 4-8 16,-3 0 0-16,0 0-1 16,-4-3 1-16,2-7 1 15,-2-4-1-15,3-2 1 16,-1 0 0-16,-2 0 0 16,0 0 1-16,2 6 14 15,-2 2-14-15,0 4 5 16,0 7-5-16,0 1 5 15,0 0-7-15,0-2 1 16,0-4 0-16,0-8 6 16,-2-4-7-16,-3-6 0 0,3-4 0 15,2-3 11-15,0-2-10 16,0 3 11-16,0 3-12 16,0 3 0-16,0 0 8 15,0 2-2-15,0-2-6 16,0 0 0-16,0 0 0 15,0-2 1-15,0-2 0 16,-2-3 5-16,2-2-6 16,-2-1 0-16,2 3 0 15,-2-2 10-15,2 4-10 16,0 0 0-16,-2 4 6 16,2-3-6-16,0-2 6 15,-2 0-12-15,-1 2 6 16,1 0 0-16,0 0 1 0,0 0-1 15,-1 0 12-15,1-2-12 16,-1 2 0-16,1 3 8 16,2 0-7-16,-2 5 0 15,2 5 0-15,0-1 0 16,0 0 0-16,0 4 0 16,0 0 0-16,0 0 0 15,0 2 11-15,0 0-1 16,0-2-4-16,0-1-1 15,0-1 5-15,0-2-5 16,0 0 1-16,0 0 2 16,0 0-9-16,0 2 1 15,2 0-1-15,5 3 0 0,-2-4 1 16,-1 2 5 0,1-3-5-16,-3-3 5 0,-2 2 0 15,2-3-6-15,-2 2 21 16,0 0-21-16,0 0 8 15,0 2-1-15,0 3 8 16,2-3-15-16,0-3 0 16,3 0 12-16,-3-4-12 15,3-2 2-15,-1-3 1 16,-1 2 6-16,1-2-3 16,-2 0-6-16,2-2 0 15,-1 2 0-15,1-2 0 0,-2 0 6 16,0-2-6-16,1 2-2 15,-1-4 1-15,1 2 1 16,-1-2 0-16,0-1 0 16,0-1 1-16,0 0 12 15,-2 0-12-15,2-1 0 16,-2 0 3-16,3-1 2 16,-3-2-3-16,2 0-3 15,-2-4-7-15,0-2 6 16,2 0 1-16,-2 0 0 15,0 0 0-15,2 2 12 16,-2 0-12-16,2 2 1 16,-2-2-1-16,0 0 0 15,2-4-1-15,-2-2 2 16,0 0 7-16,0-2-8 0,0 0 1 16,3 0-7-16,-3 0 4 15,0 0 2-15,0 0 0 16,0 0 9-16,0 2-9 15,0 0-10-15,0 0 10 16,0 0 10-16,3-2-10 16,-3 2 2-16,0-2-2 15,0 0 0-15,2 0 0 16,0 0 0-16,2 0-6 16,1 2 12-16,1 2-5 15,2 2 1-15,-2 0-1 16,0 2 0-16,1 2 7 15,-3 0-7-15,1 0-2 16,0-2 5-16,-3-2-4 16,0 0 0-16,0 0 0 0,3 4 0 15,-3 5 0-15,0 3-6 16,0 6 6-16,-2-1 6 16,2-1-6-16,-2-5 3 15,0-5-3-15,0-6 0 16,0-5 7-16,2-1-1 15,-2 0-4-15,0 0-1 16,3 0-1-16,2 0-11 16,3 0 2-16,3-5 3 15,3-8 5-15,3 0-5 0,4-1-9 16,1-4-3 0,4 1 4-16,3-3 13 15,0 2-11-15,3 0 3 0,-1 0-2 16,-2 2 11-16,-5 2-10 15,-1 2 10-15,0 0 1 16,-6 2-1-16,1 0 1 16,-3 2-1-16,-3 2 1 15,-3 2 0-15,-3 2 5 16,-4 0-5-16,0 2 5 16,-2 0-6-16,0 0 17 15,0 0-5-15,0 0-6 16,0 0 0-16,0 0 3 0,0 0-8 15,0 0 8 1,0 0-3-16,0 0 0 0,0 0-5 16,0 0 3-16,0 0-2 15,0 0 8-15,0 0-2 16,0 0-2-16,0 0-5 16,0 0 0-16,0 0-1 15,0 0 9-15,0 0-8 16,0 0 2-16,0 0 3 15,0 0-1-15,0 0-4 16,0 0 5-16,0 0 0 16,0 0 0-16,0 0-6 15,0 0 12-15,0 0-7 16,0 0-4-16,0 0 8 16,0 0-9-16,0 0 2 0,0 0-2 15,0 0 6-15,0 0-6 16,0 0-10-16,0 0 10 15,0 0 4-15,0 0 2 16,0 0-4-16,0 0-2 16,0 0 2-16,0 0-1 15,0 0-1-15,0 0 0 16,0 0 0-16,0 0 0 16,0 0 0-16,0 0-10 15,0 0-26-15,0 0-11 16,-4 0-37-16,-27-2-107 15,4-2-279-15,0-2-800 0</inkml:trace>
  <inkml:trace contextRef="#ctx0" brushRef="#br0" timeOffset="-15505.28">27416 9204 510 0,'0'0'664'0,"0"0"-444"16,0 0-40-16,0 0-12 15,0 0-42-15,0 0-8 16,0 0 4-16,0 0-7 15,0 0-16-15,0 0-12 16,0 0-20-16,0 0 5 16,0 0-29-16,0 0 0 15,0 0 6-15,0 0-19 0,0 0 15 16,4 0-19-16,10-2-3 16,13-2-5-16,15-4 6 15,18 0-18-15,13 0-5 16,10 0 8-1,0 2-8-15,-4 0 5 0,-9 0-1 16,-15 2-4-16,-16 2-1 16,-14 0 0-16,-13 0-8 15,-7 2-31-15,-5 0-19 16,0 0-43-16,-42 4-201 16,-4 10-225-16,-2 2-387 0</inkml:trace>
  <inkml:trace contextRef="#ctx0" brushRef="#br0" timeOffset="-14337.41">27295 10660 920 0,'0'0'298'0,"0"0"-128"16,0 0-42-16,0 0-31 15,0 0 43-15,0 0 28 16,0 0 5-16,-4-5-39 16,4 5 5-16,0 0-35 15,0 0-18-15,0 0-23 16,0 0-18-16,0 0-7 15,0 0-14-15,6 0-13 16,17-4-11-16,8-1 16 16,7-1-4-16,7-5-10 15,3 1-2-15,2 1-10 16,-8 0 10-16,-7 1 0 16,-6 2-8-16,-11 2 8 0,-7 3-1 15,-5 1-5-15,-6 0 5 16,0 0-13-16,-8 0-30 15,-21 4 38-15,-11 10 6 16,-4 0 1-16,-3 0 8 16,3-2-7-16,5-4-1 15,10-2-1-15,10-2 2 16,3-2 6-16,9-2-8 16,3 2 1-16,4-2 7 15,0 0-8-15,0 0-1 16,13 0-23-16,18 0-80 15,-2-2-153-15,-2-7-403 0</inkml:trace>
  <inkml:trace contextRef="#ctx0" brushRef="#br0" timeOffset="-7501.23">27623 9188 153 0,'0'0'531'15,"0"0"-364"-15,0 0-53 16,0 0 5-16,0 0-22 16,0 0 1-16,-16-12 9 0,16 12 14 15,0 0 7-15,0 0-7 16,0 0-6-16,0-2-18 15,0 2-19-15,0-2-25 16,12-2 14-16,13 0-25 16,10-2-4-16,7-1 24 15,5 2-14-15,4-1-4 16,0-1-17-16,1 2 4 16,-6-1 8-16,2 2-25 15,-9-3 27-15,-5 4-30 16,-7-1 4-16,-9 0-3 15,-7 1-11-15,-7 3 14 16,-2 0-3-16,-2 0-12 0,0 0 7 16,0 0 8-1,0 0-13-15,0 0 4 0,0 0-6 16,0 0-33-16,-6 0-55 16,-19 18-81-16,0-1-321 15,0-1-1107-15</inkml:trace>
  <inkml:trace contextRef="#ctx0" brushRef="#br0" timeOffset="-6049.38">27501 10611 864 0,'0'0'414'0,"0"0"-168"15,0 0-40-15,0 0-63 16,0 0-61-16,0 0 6 15,0 0 0-15,2-3-35 16,9-1-3-16,2-3 5 16,3 2 10-16,2-4-6 15,4 1-26-15,0 2 12 0,7-2-32 16,4 0-1-16,4 1 9 16,0 0-12-16,1 1-9 15,0 1-7-15,-1 1 7 16,0-3 0-16,-4 1 1 15,-2 2 0-15,-6 0 17 16,-6 0-17-16,-5 0 5 16,-3 0-5-16,-2 2 7 15,-5 2 5-15,1 0-1 16,-5 0 22-16,3 0-1 16,-3-2 0-16,0 2-9 15,2 0-8-15,-2-2-2 16,2 2-7-16,0 0 1 0,-2 0-7 15,2-2 7 1,0 2-6-16,1 0-2 0,-1-2 9 16,0 2-3-16,-2 0 0 15,0 0-4-15,2 0 5 16,-2-2-5-16,0 2 4 16,0 0 1-16,0 0-5 15,0 0 5-15,0 0-6 16,0 0-1-16,0 0 6 15,0 0-6-15,0 0-19 16,0 0-57-16,0 0-66 16,-9-2-67-16,-9 2-263 15,-1 0-412-15</inkml:trace>
  <inkml:trace contextRef="#ctx0" brushRef="#br0" timeOffset="616.11">12917 14377 1033 0,'0'0'268'16,"0"0"-141"-16,0 0-55 15,0 0-43-15,0 0 6 16,0 0 58-16,39-40 0 16,-30 32 4-16,-3 2-30 0,1 0-14 15,0 4-12-15,-3-4-5 16,1 2 23-16,-1 2-18 16,-2-2-11-16,0 2-8 15,-2-2 3-15,2 0 12 16,-2-2-8-16,0 2 11 15,0-4-4-15,0 4 20 16,-10 2-22-16,-6 2-8 16,-4 0 15-16,-5 0-9 15,-4 6-32-15,3 10 34 16,-3 4 3-16,4 0-19 16,5 4 27-16,4 2-14 15,8-2-23-15,8 2 14 0,0 5-20 16,4-3-1-1,21 2 17-15,10-2-16 0,7-2-2 16,5-4 1-16,5-4 12 16,-4-6-13-16,0-6-16 15,-4-2-38-15,-4-4-51 16,-4 0-22-16,0-32-132 16,-9 6-328-16,-8-4-945 0</inkml:trace>
  <inkml:trace contextRef="#ctx0" brushRef="#br0" timeOffset="1629.72">13328 14048 1422 0,'0'0'623'0,"0"0"-337"16,0 0-108-16,0 0-87 16,0 0-57-16,0 0-15 15,0 0 8-15,-2 13 6 16,2 17 13-16,0 14-7 16,0 8-11-16,11 6 7 15,11-2-29-15,7-2 9 16,2-8-15-16,3-6 1 15,-1-5-2-15,-2-13-7 0,-6-4 2 16,-6-10-7 0,0-6 12-16,-6-2-8 0,3 0-4 15,-1-18 13-15,1-8 0 16,-3-2 9-16,-1-7-9 16,-6 3 1-16,-2 0 2 15,1 2-3-15,-5 2-1 16,0 2 1-16,0 4 3 15,0 6-3-15,0 6 0 16,0 4-1-16,0 6-2 16,0 0-7-16,0 12 4 15,0 16 5-15,0 2 2 0,2 4 1 16,12 0-2-16,3-7 0 16,3-9 0-16,1-4-9 15,-4-10 7-15,3-4 2 16,-2 0 2-16,0-4-2 15,2-15 0-15,0-3-1 16,-4-8 1-16,-1-2 16 16,-3 0-8-16,-6 2-7 15,-2 4 0-15,-4 8-1 16,0 4 1-16,0 8-2 16,0 4 1-16,0 2-10 15,0 0 8-15,3 10-16 16,3 10 17-16,6 2 1 15,1 0-8-15,5-4-7 16,-1-4-4-16,4-6-3 0,-4-2 8 16,1-6-1-16,-2 0 14 15,2-2 2-15,-2-16 7 16,-1-4-4-16,1-4-4 16,-5-2 0-16,-3-2 10 15,-6 0-2-15,-2 4-7 16,0 6 4-16,0 2 19 15,0 8-2-15,0 2 1 16,-4 5-14-16,4 2-9 16,0 1-2-16,0 0 1 15,0 12-20-15,14 10 21 16,5 2 1-16,8 4-1 16,0 2-1-16,2-6 1 0,-2 0 0 15,-4-6-1 1,-8-4 1-16,-7-4 0 0,-6-2 0 15,-2 0 1-15,0 6 23 16,-13-2-9-16,-11 4-1 16,-5-4-9-16,0-2-5 15,0-7-22-15,3-3 4 16,3 0-23-16,5-17-96 16,9-23-124-16,3 4-433 15,6-4-911-15</inkml:trace>
  <inkml:trace contextRef="#ctx0" brushRef="#br0" timeOffset="1871.74">14309 13774 347 0,'0'0'1438'16,"0"0"-1152"-16,0 0-157 15,0 0 25-15,0 0-53 16,42 130-27-16,-30-90 1 16,5 0-31-16,0-3-30 15,-1-3-4-15,-3-5-9 16,-1 0-1-16,-4-5-63 0,-8 2-102 16,0-6-228-16,0-8-417 15</inkml:trace>
  <inkml:trace contextRef="#ctx0" brushRef="#br0" timeOffset="2078.68">14317 13984 1428 0,'0'0'502'0,"0"0"-323"15,0 0-94-15,0 0-58 0,0 0-14 16,118-44-13 0,-82 34-15-16,-7 2-209 0,-6 0-474 0</inkml:trace>
  <inkml:trace contextRef="#ctx0" brushRef="#br0" timeOffset="2612.75">14600 14131 1463 0,'0'0'294'0,"0"0"-90"16,0 0-61-16,0 0-23 0,0 0 38 15,135-30-29-15,-100 8-44 16,-4-2-36-16,-2-2-25 15,-5-1-4-15,-6 4 0 16,-7 1-2-16,-5 4 0 16,-3 3-10-16,-3 5 27 15,0 4-26-15,-3 6-9 16,-12 0 0-16,-7 18 18 16,0 8-4-16,4 6-13 15,2 5 0-15,11-6 5 16,5-3 7-16,0-1-13 15,5-9-1-15,9-2 0 16,3-12 1-16,1-4 0 16,0 0 0-16,0-4 8 15,0-18-1-15,1-4 1 0,-1-6-7 16,-5-3-1-16,-1 6 1 16,-3 0-1-16,-5 7 13 15,0 8-13-15,2 6-4 16,-4 8-2-16,4 0 5 15,5 0-8-15,3 15 9 16,5 3 0-16,4 1-2 16,0-1 2-16,-4-4 0 15,1-1-5-15,-5-8-57 16,4-5-111-16,-5 0-190 16,-1-1-593-16</inkml:trace>
  <inkml:trace contextRef="#ctx0" brushRef="#br0" timeOffset="3563.81">13731 15155 494 0,'0'0'903'16,"0"0"-660"-16,0 0-67 0,0 0-76 16,0 0-72-16,0 0 22 15,0 0 12-15,0 103-20 16,5-69-17-16,-1-2-11 15,2-6-3-15,2-8-11 16,-6-4 5-16,2-6-5 16,-4-6-18-16,0-2-23 15,0 0-6-15,0 0 14 16,0-8-17-16,0-16-31 16,0-6 49-16,-4-8 32 15,0-6 6-15,-2-4 32 16,4-2-13-16,0 1 19 15,2 1-2-15,0 4 8 0,0 6 9 16,0 8-15 0,0 8-9-16,0 8 2 0,2 10-6 15,8 4-6-15,5 8-13 16,7 24 71-16,5 12 55 16,2 6-14-16,0 4-48 15,3 2-39-15,-7-10-23 16,0-3-8-16,-4-5-6 15,-6-6-27-15,-6-6-81 16,-9 0-101-16,0-8-165 16,-9-8-456-16</inkml:trace>
  <inkml:trace contextRef="#ctx0" brushRef="#br0" timeOffset="5549.32">13767 15263 1461 0,'0'0'484'0,"0"0"-292"16,0 0-102-16,0 0-50 15,0 0-9-15,0 0-16 16,0 0-6-16,131-81-9 15,-109 67 0-15,3 0 7 16,-2 1-7-16,0 1 0 0,0 6 0 16,-3 6 0-16,0 0-7 15,0 0 0-15,-2 9 1 16,0 10 6-16,0 3 9 16,-3 5 7-16,-1-5 6 15,-5-4-6-15,-3-6-2 16,-2-2 9-16,-4-4-2 15,3-4 0-15,-3-2-2 16,2 0 4-16,1 0 0 16,-1-8 13-16,0-10-18 15,2-14-18-15,1 2-9 16,-1-7-34-16,3 1-8 16,2 6-7-16,2 6 21 0,2 8 20 15,1 10 9-15,3 6-1 16,1 0-11-16,3 4 14 15,-2 12 0-15,4 0 6 16,-3-2 0-16,-1-6 1 16,2-2 0-16,-3-6 0 15,2 0 0-15,0 0 7 16,0-2-7-16,0-14 0 16,-2-2 7-16,-1-6-8 15,-1-2-9-15,-1-4 8 16,-1 0-10-16,-3-2 6 15,-4 2 5-15,-2 2 0 0,-3 6 0 16,-2 2 6 0,0 8-5-16,0-1 0 0,0 8-1 15,-5 0-10-15,-6 5-2 16,-2 0 12-16,-5 18 27 16,-3 13 11-16,4 9-14 15,1 4-8-15,5 6 0 16,7-8-5-16,4-4-4 15,0-6-7-15,6-6-1 16,11-8-1-16,2-9-20 16,-1-8 9-16,2-1 13 15,-2 0-1-15,0-14 2 16,-3-8-2-16,1-6-3 0,-5-4 3 16,-5 2 2-1,1 0-1-15,-5 8 2 0,-2 8-1 16,3 10-1-1,-3 4 0-15,2 0-15 0,1 18 6 16,5 6 9-16,1 4 1 16,5-4 0-16,1-4-1 15,1-6-11-15,1-6-4 16,-3-6-25-16,-1-2 6 16,-1 0 16-16,-6-20 12 15,1-4 6-15,-3-4 1 16,-4-8 9-16,0-2 15 15,0-4 11-15,0-8 2 16,-2-3-8-16,-9 1 8 16,-3 2-20-16,1 4-2 0,-1 8 13 15,6 6 23-15,-1 10 3 16,3 6 0-16,2 10-21 16,4 6-22-16,0 0-12 15,0 12-25-15,0 18 23 16,0 6 2-16,14 8 2 15,5 2 4-15,2 3-6 16,6-8 0-16,0-1 0 16,-2-9 0-16,-1-7-7 15,-4-10 1-15,-2-6 5 16,-5-8 1-16,3 0 8 16,-3-2-1-16,1-18-5 15,-1-4-1-15,0-11 0 16,1-2-1-16,-4-2 2 0,-3 3-1 15,-2 6 0-15,-3 8-1 16,-2 8 2-16,0 8-2 16,0 6-22-16,0 0-11 15,0 14 33-15,0 8 1 16,0 4-1-16,0 0-40 16,9-2-35-16,4-6 0 15,3-5-7-15,-1-5 27 16,1-2 29-16,-1-6 11 15,1 0-7-15,0-6-3 16,2-11 7-16,-2-1 8 16,1-4 9-16,-3 4 1 15,1 6 13-15,-2 6 40 0,5 6 3 16,5 4 18-16,4 22 30 16,4 15-1-16,2 10-45 15,1 10 3-15,-1 3-23 16,-4 2-37-16,-12-12-1 15,-7-6 3-15,-10-6-3 16,-12-7-18-16,-21-5 17 16,-7-2-10-16,-7-10 3 15,-2-10 8-15,6-8 15 16,6-3 0-16,5-24-15 16,15-14-20-16,8-9-14 15,9-8-37-15,0-4-11 16,18-4-6-16,9 2-29 15,4 2-77-15,-2 4 32 0,-2 3 40 16,-4 7 58-16,-4 8 49 16,-6 2 15-16,-4 8 0 15,-2 6 26-15,-3 6 34 16,-2 8 65-16,-2 2 55 16,0 4-23-16,0 2-50 15,0 2-52-15,4 0-44 16,1 0-11-16,4 0-1 15,2 2 1-15,3 6-1 16,-1 0 2-16,0-6 2 16,-1 2 5-16,-4-2-7 15,-3 0 0-15,-3-2 16 0,0 0-2 16,-2 2 1-16,0-2 2 16,0 0 25-16,0 0-19 15,0 0-2-15,0-4-8 16,0-4-14-16,0 4-3 15,0 0 3-15,0 2 28 16,0 2 0-16,0 0-4 16,0 0-14-16,0 0-10 15,0 16 0-15,5 8 23 16,4 4-15-16,4-2-1 16,3 2 6-16,-1-4-13 15,-1-4 0-15,-3-2 0 16,-3 0 0-16,-3-8-2 15,-5 2-78-15,0-6-148 0,-2-2-301 16,-11-4-291-16</inkml:trace>
  <inkml:trace contextRef="#ctx0" brushRef="#br0" timeOffset="6117.07">15313 14414 1069 0,'0'0'226'0,"0"0"-119"0,0 0-33 15,0 0 53-15,0 0 35 16,0 0 5-16,0 0-45 15,18 0-32-15,-18 0-28 16,2 0-20-16,-2 0-13 16,0 0-8-16,0 0-14 15,0 0-5-15,0 0 10 16,0 0 7-16,0 0 2 16,0 0 2-16,0 4-3 15,0 5 46-15,0 5 0 16,0 4-23-16,0 5-7 0,0-1-29 15,0 0 9-15,21 0-8 16,2 0-8 0,13-8-1-16,5 0-33 0,5-2-5 15,3-8-8 1,0-2 10-16,-6 0 23 0,-8 0 14 16,-8 0 0-16,-12 4 0 15,-7 4 0-15,-6 2 11 16,-2 6 40-16,0 0 2 15,-14 4 4-15,-3 0 2 16,-4-4-33-16,1 0 7 16,5-8-14-16,1-2-19 15,3-3 15-15,2-5-3 0,0 0-12 16,2-5-60-16,5-27-141 16,0 6-276-16,2-4-399 15</inkml:trace>
  <inkml:trace contextRef="#ctx0" brushRef="#br0" timeOffset="6339.62">15683 14458 1053 0,'0'0'766'16,"0"0"-618"-16,0 0-5 0,0 0-69 15,0 0-47-15,0 0 26 16,0 0-25-16,60 94-16 16,-56-88-12-16,-4-4-34 15,0 0-163-15,0-2-364 0</inkml:trace>
  <inkml:trace contextRef="#ctx0" brushRef="#br0" timeOffset="6513.34">15567 14285 1809 0,'0'0'515'0,"0"0"-387"16,0 0-128-16,0 0-28 0,0 0-166 15,0 0-376-15,0 0-1020 16</inkml:trace>
  <inkml:trace contextRef="#ctx0" brushRef="#br0" timeOffset="6843.46">15890 14369 1833 0,'0'0'294'0,"0"0"-98"16,0 0-123-16,0 0-33 16,0 0-24-16,0 0-6 15,50 107 1-15,-29-95 10 0,4-2-21 16,0-2 8-16,-3-2 27 16,-5-2 30-16,-3 2-2 15,-9-2-10-15,-5 0-35 16,0 2 14-16,-7 4-3 15,-15 2 12-15,-7 4-17 16,-3-4-23-16,-1-2 16 16,4-2-17-16,2-6-15 15,5-2-81-15,6 0-166 16,5 0-614-16</inkml:trace>
  <inkml:trace contextRef="#ctx0" brushRef="#br0" timeOffset="17445.54">20004 14495 163 0,'0'0'653'0,"0"0"-422"16,0 0-63-16,0 0-46 15,0 0-31-15,0 0 9 0,0-1 33 16,0-3-5-16,0 4-12 15,0 0-18-15,0 0-4 16,0 0 3-16,0 0-25 16,0 0 4-16,0 0-4 15,0 4-8-15,0 14 42 16,0 4 17-16,0 8-60 16,0 2-24-16,0-2-5 15,0 0-33-15,4 0 14 16,0-4-9-16,-2-4-6 15,3 1 0-15,-3-4-1 16,-2 2-18-16,0-3-72 16,0 4-136-16,0-4-273 15,0-8-309-15</inkml:trace>
  <inkml:trace contextRef="#ctx0" brushRef="#br0" timeOffset="18145.74">20048 14542 808 0,'0'0'756'0,"0"0"-513"16,0 0-130-16,0 0-77 15,0 0-21-15,0 0 32 16,0 0 64-16,8-14 15 16,4 6-58-16,-1 0-9 15,4-4-16-15,3 2-9 16,5-3-23-16,1 8 4 15,0-5-9-15,3 6-6 16,-4 4 0-16,-1 0 0 16,-5 0-13-16,-3 14 13 15,-5 0 0-15,-7 8 0 0,-2 4 1 16,0-2 8-16,-6 2-7 16,-13 0-1-16,2-4 0 15,-3-4 2-15,5-8 8 16,3-2-22-16,3-2 22 15,7-4-11-15,0-2 0 16,2 0 0-16,0 0-10 16,0 0-9-16,0 0-33 15,13 0-2-15,3-4 16 16,1 0 22-16,1 0 4 16,-5 4 4-16,1 0-2 15,-5 0 9-15,0 0-6 16,-3 4 6-16,-3 8 0 0,-1 0 1 15,-2 4 7 1,0-2 14-16,-7 3 8 0,-10-2-12 16,-2 1-17-16,-2-6 24 15,0 0-20-15,3-3 2 16,-1-3-4-16,3-3 21 16,1-1-23-16,1 0 0 15,5 0-27-15,3-1-51 16,1-10-240-16,5 1-411 0</inkml:trace>
  <inkml:trace contextRef="#ctx0" brushRef="#br0" timeOffset="19081.29">20430 14618 29 0,'0'0'1633'16,"0"0"-1315"-16,0 0-203 16,0 0-99-16,0 0 4 15,0 0-17-15,0 0 5 0,94-4-1 16,-78 0-7-1,2-6 12-15,-3 2 23 0,-4-4 13 16,-1 2-8 0,-4 2 2-16,-4 0-21 0,-2 2 15 15,0 2 20-15,0 2-38 16,-6 2-18-16,-12 0 0 16,-5 6 1-16,-1 16 23 15,0 0-23-15,3 6 18 16,8 2-18-16,7-4 0 15,6 0-1-15,0-2 4 16,0-7 4-16,13-6-9 16,7 1 1-16,2-12-7 15,3 0 6-15,1 0 1 16,1 0 15-16,0-14-9 0,2-4-6 16,2-2 16-16,1-4-15 15,-3-2 0-15,2-2 24 16,-4 2-15-16,-6 0 2 15,-5 4-3-15,-3 6 9 16,-6 4 0-16,-4 2 21 16,-1 4-17-16,-2 4-3 15,0 2-7-15,0 0-9 16,0 0-3-16,-10 0-6 16,0 8 6-16,-3 6 0 15,-1 6 8-15,7 0-14 16,3 0 6-16,4-2-8 15,0-2 7-15,0-8-30 0,11 2 18 16,3-10 13 0,3 0 0-16,1 0 3 0,2 0-2 15,2-8 7-15,3-8-5 16,-3 0 5-16,0-6-7 16,1 4 7-16,-5-6-2 15,-3 6-5-15,-4 6 5 16,-4 0-6-16,-5 8 0 15,0 2 1-15,1 2-1 16,-3 0-1-16,2 0-30 16,2 6 30-16,2 6 1 15,4 0 0-15,1 0 1 16,0 0 0-16,0-8-1 16,2 0-5-16,-2-4 5 15,5 0 8-15,-1 0 12 0,6 0-4 16,1-6-15-16,1-6 12 15,-2 4-7-15,-4-2-6 16,-9 4-40-16,-8 4-98 16,0-2-150-16,-4 4-677 0</inkml:trace>
  <inkml:trace contextRef="#ctx0" brushRef="#br0" timeOffset="19930.59">20152 15173 1035 0,'0'0'301'15,"0"0"-104"-15,0 0-67 0,0 0-62 16,0 0 7-16,0 0 24 15,0 0 13-15,10 0 21 16,5-5 7-16,5-4-14 16,3 1-23-16,3-2-24 15,3-2-27-15,6 2-24 16,4-4-12-16,-2-2-14 16,3 4 5-16,-6 0-6 15,-3-2-1-15,-7 6-5 16,-5 0-65-16,-9 6-83 15,-10 2-161-15,0 2-217 16,-10 12-82-16</inkml:trace>
  <inkml:trace contextRef="#ctx0" brushRef="#br0" timeOffset="20158.61">20177 15272 1111 0,'0'0'300'16,"0"0"-165"-16,0 0-80 16,0 0 21-16,0 0 100 15,0 0 51-15,0 0-56 16,109-24-55-16,-80 16-40 16,-2-5-26-16,1 4-22 15,-1-1-13-15,-4 2-15 16,-5 2-43-16,-7-1-158 15,-5 6-339-15,-4-3-457 0</inkml:trace>
  <inkml:trace contextRef="#ctx0" brushRef="#br0" timeOffset="29166.76">19890 15141 1241 0,'0'0'285'16,"0"0"-148"-16,0 0-137 15,0 0-140-15,0 0-392 16,0 0-459-16</inkml:trace>
  <inkml:trace contextRef="#ctx0" brushRef="#br0" timeOffset="29355.04">19890 15141 1239 0,'60'-32'345'0,"-60"30"-147"15,0 0-126-15,0 2-72 16,0 0-166-16,0 0-173 16,0 0-420-16</inkml:trace>
  <inkml:trace contextRef="#ctx0" brushRef="#br0" timeOffset="29841.48">19967 15105 1355 0,'0'0'508'0,"0"0"-274"16,0 0-104-16,0 0-70 16,0 0-8-16,0 0 37 15,0 0 14-15,4-10 2 0,0 8-5 16,-4 0-16-16,2 0-24 16,0 2-20-16,0 0-3 15,-2 0-16-15,2 0-19 16,-2 0 5-16,0 0-5 15,0 0 4-15,0 0-6 16,0 0 2-16,0 0-1 16,0 0-1-16,0 0 1 15,0 0 4-15,0 0-4 16,0 0 0-16,0 0 0 16,0 0-1-16,0 0 0 15,0 0 0-15,0 0 0 16,0 0-6-16,0 0-12 15,0 0-7-15,0 0-7 0,0 0-14 16,0 0-27-16,0 0-57 16,0 0-68-16,0-2-136 15,0 2-246-15,0-4-802 0</inkml:trace>
  <inkml:trace contextRef="#ctx0" brushRef="#br0" timeOffset="33106.85">21440 12083 639 0,'0'0'1119'0,"134"225"-1119"15,-50-62-88-15,-10 7-197 16,-13-2 19-16,-24-33 258 16,-3-35 8-16</inkml:trace>
  <inkml:trace contextRef="#ctx0" brushRef="#br0" timeOffset="34212.96">21505 11648 971 0,'0'0'274'0,"0"0"-71"15,0 0-112-15,0 0-44 16,0 0-28-16,0 0 11 15,0 0 51-15,2-6 15 16,-2 6-5-16,2 0-14 16,0-2 1-16,3 2 3 15,6-4-9-15,2 0 3 16,5-2-14-16,7-2-7 0,6-2-16 16,3-2-5-1,3-2 4-15,6 2-24 0,1-2 5 16,0 2-9-16,-1 0-2 15,-1 2-7-15,-6 4 0 16,-7 2 0-16,-7 4-86 16,-13 0-179-16,-9 10-207 15,-11 12 114-15,-14 0-431 0</inkml:trace>
  <inkml:trace contextRef="#ctx0" brushRef="#br0" timeOffset="34561.93">21560 11841 130 0,'0'0'1150'0,"0"0"-760"15,0 0-188-15,0 0-126 16,0 0-39-16,0 0 9 16,0 0 93-16,67-34-27 15,-36 20-19-15,3 0-16 16,2 0-11-16,2 2-28 15,-1-1-20-15,1 3-3 16,-2 1-6-16,-5 0 2 16,-2 4-11-16,-2 1 0 15,-7-1 2-15,-5 3-2 16,-5 0-1-16,-6 2 0 16,-2 0-14-16,-2 0-1 15,0 0-2-15,0 0-1 0,0 0-63 16,0 0-94-1,-6 0-142-15,-8 9-59 0,1-4-931 16</inkml:trace>
  <inkml:trace contextRef="#ctx0" brushRef="#br0" timeOffset="37397.1">18038 3515 664 0,'0'0'180'0,"0"0"-74"15,0 0-43-15,0 0-11 16,0 0-17-16,0 0 7 16,0 0 17-16,0-16 37 15,0 14-21-15,0-2-8 16,0 0-4-16,0 2-14 16,0-2-7-16,-2 2-17 0,2 0 4 15,0 0 19-15,-2 2 16 16,2-2-8-16,0 2 5 15,0 0 8-15,0 0 0 16,0 0 3-16,0 0-19 16,-3 0-19-16,3 0-14 15,0 0-6-15,0 0-14 16,0 0 26-16,0 0-4 16,0 0-2-16,0 0-3 15,0 8-8-15,0 12 19 16,0 8 42-16,0 2-2 15,5 4-39-15,-1 0-15 16,1 0-5-16,1 2-8 16,-2 3 0-16,1 1 14 0,2 6-7 15,-2 2 12-15,-1 4 10 16,2-4-13-16,-1 0-17 16,2-4 19-16,-3-3-13 15,3-5-5-15,-1-4 3 16,-1-5-2-16,1 0-2 15,-3-5 7-15,2-2-7 16,-3-2-5-16,2-4 5 16,-2 0 2-16,0-4 7 15,1-2-8-15,-1-2-1 16,-2 0 1-16,2-2 2 0,0 0-1 16,-2 0-2-16,2-2 0 15,-2-2 1-15,0 0-1 16,0 0 1-16,0 0-1 15,0 0 11-15,2 0-4 16,-2 0 1-16,0 0 0 16,0 0 0-16,0 0 10 15,0 0-8-15,0 0-10 16,0 0 12-16,3 0-6 16,0 0-5-16,-1 0 6 15,-2 0-6-15,2 0-1 16,-2 0 1-16,0 0-1 15,0 0 0-15,0 0-1 16,0 0 7-16,0 0-6 16,0 0 0-16,0 0 0 0,0 0-9 15,0 0 8-15,0 0 0 16,0 0 1-16,0 0 8 16,0 0-8-16,0 0-8 15,0 6 8-15,0 0-7 16,2 2 7-16,-2 0 10 15,0 0-10-15,0-4 0 16,0 0-9-16,0 0 8 16,2-2 1-16,-2-2 0 15,0 2 6-15,2-2-5 16,-2 0-1-16,0 0 11 16,0 0-10-16,0 0-1 15,0 2-2-15,0 1-4 0,3-2 5 16,-1 3 1-16,0 0 7 15,0-2-7-15,0 2 0 16,0-1 9-16,-2-3-9 16,0 1-3-16,3-1 3 15,-3 2 0-15,0 2 10 16,0 0-8-16,0 3 19 16,0 0-21-16,0 4 15 15,0-1-15-15,0-2 2 16,0 2-2-16,0-2 1 15,0 0 6-15,0 3-7 16,0 3 0-16,0 7 0 16,0 7 1-16,0 6 14 0,3 6-15 15,1 4 6 1,0 2 1-16,1-2 5 0,-1-4-4 16,2-3-7-16,-1-7 0 15,0-6-1-15,-1-6-6 16,1-6 6-16,-3-2 9 15,-2-2-7-15,2-4-3 16,-2 0 2-16,2 0-1 16,-2-2 0-16,0-2 7 15,0 0-7-15,0 0 0 16,0 0 6-16,0 0 2 16,0 0-8-16,0 0-46 0,-2-14-75 15,-13-8-386 1,-6-6-1061-16</inkml:trace>
  <inkml:trace contextRef="#ctx0" brushRef="#br0" timeOffset="39463.14">18014 3373 39 0,'0'0'947'15,"0"0"-698"1,0 0-106-16,0 0-9 0,0 0 7 16,0 0-13-16,0 0-12 15,12 0-37-15,-2 0-3 16,3-2-8-16,7-2 8 15,5-3 19-15,3 2-23 16,9-1-15-16,5-2-38 16,2-2 11-16,7 2-21 15,1-1 0-15,-2 0-8 16,4-2 0-16,-4 4 1 16,-6-4-1-16,-3 4-1 15,-10-2-5-15,-5 3 4 16,-6 2 2-16,-9 0 1 15,-2 4-2-15,-4 0 0 0,-5 0 1 16,2 0-1 0,-2 0 2-16,0 0-2 0,0 0 0 15,0 0-1-15,0 0-8 16,0 0 9-16,2 12-6 16,2 10 6-16,1 8 0 15,-1 9 14-15,1 3 3 16,0 6 3-16,-1 6-7 15,2 4-12-15,3 6 8 16,3 9 4-16,1 3 4 16,3 4-1-16,-3 4 2 15,3-2-8-15,-1-4-8 16,-1-7 10-16,-1-7-12 0,0-8 14 16,3-6-4-1,-3-2 14-15,1-6-24 0,1 0 2 16,-3-4 11-16,0 5 3 15,1 1 2-15,-1 0 11 16,1 4 63-16,-1-6-62 16,-3-2-15-16,1-4-3 15,0-4-12-15,-1 3 0 16,-3-3 17-16,3-2 20 16,-2-5-22-16,-3 0-7 15,1-5-2-15,-1-2-5 16,-2 0-1-16,0 2 5 0,3 2-4 15,-1 2 4-15,1 2-5 16,2 0 22-16,-1 0-4 16,1-2-11-16,-1-2 5 15,2-1-11-15,-2-3 4 16,1 0-4-16,-3-4-2 16,3-2 2-16,-5-2 0 15,3-4 0-15,-5-2 5 16,2-4-4-16,-2 1-1 15,0-1 1-15,0 0-1 16,0 0 15-16,0 0-15 16,0 0-1-16,0 0 1 15,0 0 7-15,0 0-2 0,0 0 0 16,0 0 0 0,0 0-5-16,0 0 5 0,0 0 6 15,0 0-5-15,0 0 4 16,0 0 7-16,0 0-17 15,0 0 10-15,0 0-10 16,0 0 7-16,-14-3-7 16,-8-3-1-16,-9-3 1 15,-12 4 0-15,-13-1 1 16,-6 2-1-16,-5 1 9 16,-1 2 0-16,1 1-10 15,2 0 0-15,5 0-1 16,9 0 1-16,6 0 0 15,10 0 0-15,8 0 0 16,9 0-1-16,5 1-1 16,3 3 1-16,4-1 0 0,2-1 1 15,-1 2-1-15,3-2-7 16,-2 0 7-16,-2 2 1 16,2 0 1-16,0-2 0 15,0 2 1-15,-1-4-1 16,3 2 0-16,2-2 1 15,-2 0-1-15,2 0 1 16,-2 0 8-16,2 0-10 16,0 0 0-16,0 0 0 15,0 0 2-15,0 0-1 16,0 0-1-16,0 0 0 0,0 0 0 16,0 0 0-1,0 0 0-15,0 0 6 16,0 0-6-16,0 0 0 0,0 0 1 15,0 0-1-15,0 0-1 16,0 0-14-16,0 0 1 16,-5-11-22-16,0-4-12 15,1-6-6-15,-3-2 19 16,1-4 17-16,-1 1-5 16,2-2 8-16,1 4 8 15,-1 0 6-15,1 0 1 16,2 4 1-16,-4-2-1 15,1 2 1-15,-2-2-1 0,0 0 2 16,1 0-2-16,-1 1 11 16,-2 2-11-1,2 2-1-15,3 6 1 0,2 0 0 16,0 5 2-16,-1 2-2 16,3 0 1-16,0 0 0 15,0 3-1-15,0 1 1 16,0 0-1-16,0 0 1 15,0 0-1-15,0 0 0 16,0 0 0-16,0 0-9 16,0 0 7-16,-2 0-55 15,0 13-146-15,-2 10-158 16,-4 0-296-16</inkml:trace>
  <inkml:trace contextRef="#ctx0" brushRef="#br0" timeOffset="40463.45">18036 5721 1114 0,'0'0'300'0,"0"0"-111"0,0 0-49 15,0 0 19-15,0 0-26 16,0 0-11-16,0 0-5 16,19-46-25-1,-14 44-6-15,0 2 6 0,4 0-38 16,-1 4-23-16,8 16 11 16,0 8 20-16,0 6-41 15,-1 4-7-15,-4 4-14 16,-4 0-18-16,-3-4-125 15,-4-4-54-15,0-2-145 16,-16-7-131-16,-1-11-83 0</inkml:trace>
  <inkml:trace contextRef="#ctx0" brushRef="#br0" timeOffset="40846">17929 5709 348 0,'0'0'927'15,"0"0"-737"-15,0 0-97 16,0 0-7-16,0 0 54 16,131-70 34-16,-86 59-43 15,1 7-25-15,1 4-41 16,-2 0 7-16,0 4-29 15,-8 17-12-15,-1 5-10 0,-7 2-10 16,-4 4-10 0,-7-2 2-16,-7 2-3 0,-7-4-1 15,-4 0 0-15,0 0-19 16,-23-2-60-16,-6-2 80 16,-4-2 3-16,-3-1 34 15,1-6-35-15,-1-2 23 16,5-4-4-16,2-3-12 15,7-3 4-15,7-3-1 16,3 0-3-16,5 0-5 16,5 0-4-16,2 0-74 15,0 0-241-15,18 0-294 16,2 0-40-16</inkml:trace>
  <inkml:trace contextRef="#ctx0" brushRef="#br0" timeOffset="41099.66">18535 5795 1547 0,'0'0'392'0,"0"0"-251"0,0 0-100 15,0 0-22 1,0 0 83-16,0 0 30 15,0 0-43-15,54 108-33 16,-39-77-10-16,1-4-44 16,-3-3 7-16,-2-2-9 15,-6-4-15-15,-5-1-92 16,0-5-145-16,-16-5-352 0,-7-4-806 0</inkml:trace>
  <inkml:trace contextRef="#ctx0" brushRef="#br0" timeOffset="41312.85">18417 5700 1733 0,'0'0'366'0,"0"0"-244"16,0 0-82-16,0 0-40 15,0 0-8-15,0 0-110 16,0 0-132-16,24 9-125 16,-19-1-1072-16</inkml:trace>
  <inkml:trace contextRef="#ctx0" brushRef="#br0" timeOffset="42213.2">18945 5703 1733 0,'0'0'513'16,"0"0"-456"-16,0 0-56 15,0 0 27-15,0 0 23 16,0 0-8-16,-69 112-20 15,58-84-9-15,6-2-5 16,5-6-3-16,0-6 1 16,0-1-7-16,7-8 7 15,4-3-6-15,0-2 0 16,3 0-1-16,1-6-1 16,1-12-9-16,-3-4 8 0,3-2 2 15,-8 0 5 1,1 2-4-16,-5 4-1 0,-4 8 0 15,4 6-1-15,-4 4 1 16,2 0-18-16,0 2 5 16,4 12 1-16,3 2 12 15,5 0-1-15,-1-4 0 16,5-6 0-16,-1-4 0 16,2-2 0-16,0 0-1 15,1-12 2-15,1-6 1 16,-6-6-1-16,-1-2 1 15,-8-2 12-15,-4-3-12 0,-2 0 14 16,0 3-15 0,-4 0 8-16,-8 7-7 0,2 7 1 15,5 6 2-15,1 8 2 16,4 0-6-16,0 12-1 16,0 22-11-16,6 10 12 15,13 10 21-15,4 5-20 16,9 1 6-16,1 0-7 15,1-5 6-15,0-4-9 16,-3-7 3-16,-8-5 0 16,-4-11 1-16,-6-8-1 15,-6-6 0-15,-7-8 3 16,0-4-3-16,0-2 0 16,0 0 10-16,-18-6 14 15,-5-14 6-15,-3-6-19 0,-3-8-10 16,3-8-1-16,-1-5 0 15,6-3-16-15,10-2-15 16,7 2 12-16,4 6 5 16,0 4-35-16,17 10 9 15,4 6 5-15,1 10-2 16,-2 8 16-16,-2 6 6 16,-5 0 15-16,-1 14-13 15,-4 8 3-15,-5 4 10 16,-3 2 19-16,0-2 0 15,-5 0 14-15,-13-4 1 16,-1-4-1-16,-4-2-32 16,-4-6 5-16,2-4-12 0,-6-6-72 15,7 0-188-15,6 0-310 16</inkml:trace>
  <inkml:trace contextRef="#ctx0" brushRef="#br0" timeOffset="42765.19">19449 5799 1038 0,'0'0'735'0,"0"0"-649"16,0 0-61-16,0 0 60 0,0 0 26 15,0 0 15 1,0 0-48-16,108 4-32 0,-89-20 4 15,-2-6-10-15,-3-2-3 16,-3-4 1-16,-5-3 17 16,-6 3-21-16,0 2-21 15,0 4 5-15,0 7-18 16,-4 5 0-16,-3 10 0 16,1 0 0-16,-2 10-8 15,0 19 8-15,1 5 9 16,5 3-8-16,2-3-1 15,0-6 7-15,2-8-7 16,13-4 0-16,1-8 0 16,5-4 14-16,-4-4-14 15,4 0 6-15,-2-10 11 0,1-12-16 16,-1-6 5-16,-4-4-5 16,-4-2-1-16,-2 0 2 15,-2 3-1 1,-3 7 13-16,-2 8-14 0,0 10-3 15,2 6 1-15,4 0-17 16,5 17 13-16,3 8 0 16,3 4 6-16,4 0 6 15,2-2 0-15,-3-5-6 16,-2-6 0-16,-4-2 0 16,-6-2-86-16,-10 2-134 15,0-2-336-15,0 0-614 0</inkml:trace>
  <inkml:trace contextRef="#ctx0" brushRef="#br0" timeOffset="53047.76">20549 4343 447 0,'0'0'78'16,"0"0"-78"-16,0 0-36 15,0 0-49-15,0 0-39 16,0 0 85-16,-87 0 39 15,76 0 10-15,-2-4 3 0,1 0-4 16,4 0-9-16</inkml:trace>
  <inkml:trace contextRef="#ctx0" brushRef="#br0" timeOffset="55697.37">19948 4398 616 0</inkml:trace>
  <inkml:trace contextRef="#ctx0" brushRef="#br0" timeOffset="56913.58">19948 4398 616 0,'33'-37'283'0,"-33"37"-138"0,0 0-47 0,0 0-36 0,0 0 27 0,0 0 18 15,0 0-24-15,0 0-24 16,0 0-22-16,0 0-18 15,0 8 1-15,0 10 19 16,2 6 60-16,-2 6-27 16,0 4-21-16,2 5-36 15,3-1 1-15,-1 0 5 16,2-2-10-16,0 0-5 16,0-4-4-16,-4 0 5 15,3-2-7-15,-1-2 6 16,-2-2-5-16,0-2-1 15,0-6 1-15,1-3 0 16,0-4-1-16,-3-4-6 16,2-3 6-16,-2-4 8 0,0 2-7 15,2-2-1-15,-2 0 13 16,0 0-2-16,0 0 5 16,2 0 5-16,3 0 26 15,-1 0-8-15,2 0-16 16,1-5-9-16,0 1-3 15,-2 3-9-15,1-3 5 16,1 1-7-16,4 2 0 16,2-4-1-16,5 1 2 15,2 0 3-15,0-1-4 16,3-1 0-16,1-1-1 16,-2 1 1-16,1 2-1 15,-1 0 0-15,0 3 0 0,2-2 0 16,1-1 1-16,2 2-1 15,-2-2 1-15,-2 0 0 16,0 0 1 0,-5 0-1-16,-3 0 0 0,-3 2 5 15,-3 0-5-15,-1 0-6 16,-1 1 5-16,0-2 1 16,2 1 0-16,-3 0-1 15,3 0 0-15,-1 0-5 16,-2-2 6-16,0-2 1 15,3-2 0-15,1-2-1 16,-2-4 0-16,5-4 0 16,1-2-1-16,-1-4 0 0,1-4-11 15,-1-4-7-15,1-2-2 16,-3-2 1-16,-5 1 12 16,-4 5 2-16,0 6 6 15,-2 4 2-15,0 4 5 16,0 4-6-16,0 2-1 15,0 2 1-15,0 2 7 16,0 2-8-16,0 0 0 16,0 0 1-16,0 4 9 15,0 0-4-15,0 0-6 16,0 0 0-16,0 0-6 16,0 0-3-16,0 0 8 15,0 0-14-15,0 0 8 0,0 0 6 16,0 0 0-16,0 0 1 15,0 0 14-15,-2 0-13 16,2 0 4-16,0 0 29 16,-4 0 29-16,0-4 0 15,-7 0-46-15,-9-2-17 16,-9 2-12-16,-13 2 2 16,-12 0-2-16,-11 2 12 15,-5 0 0-15,-3 0 1 16,0 4 0-16,1 6-1 15,8 0 0-15,8 0 1 16,7 3 3-16,6-6-4 0,12 1 0 16,8 0-1-16,4-4 0 15,11 1 0-15,1-4-4 16,5-1 4-16,2 3-11 16,0-3 11-16,0 0-8 15,0 0-2-15,0 0-1 16,0 0-11-16,0 0 5 15,0 0 17-15,4 1-5 16,-2-1 6-16,3 0 0 16,-3 0 0-16,0 0 3 15,-2 0-3-15,2 0-1 16,-2 0-6-16,0 0-3 16,0 0-7-16,2 2-3 0,-2-2-21 15,3 4-21-15,-1 0-68 16,0 3-69-16,-2 0-119 15,0-3-829-15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08T04:53:01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6636 3282 1031 0,'0'0'306'15,"0"0"-203"-15,0 0-22 16,0 0 44-16,0 0 14 16,0 0-56-16,4 0-13 15,-2 9-33-15,6 9 37 16,3 4 6-16,3 7-17 15,5 3-12-15,2 3-10 16,1-1 0-16,0-4-17 16,1 0-18-16,-3-6-6 0,2-2 0 15,0-6-135-15,-2-8-120 16,12-8-103-16,-10 0-50 16,-2-10-583-16</inkml:trace>
  <inkml:trace contextRef="#ctx0" brushRef="#br0" timeOffset="215.15">7002 3300 1234 0,'0'0'341'16,"0"0"-114"-16,0 0-50 16,0 0-64-16,0 0-26 15,0 0 2-15,-82 117-17 16,60-63-20-16,-3 2-24 0,6-2-10 15,-4 0-5 1,3-1-11-16,-5-2-2 0,-2 2-70 16,-15 9-133-16,7-12-20 15,3-12-763-15</inkml:trace>
  <inkml:trace contextRef="#ctx0" brushRef="#br0" timeOffset="650.53">7122 3685 1091 0,'0'0'716'16,"0"0"-619"-16,0 0-50 15,-17 121-28-15,10-79 10 16,4-6-16-16,3-6-5 16,0-6-8-16,10-10-5 15,14-8-45-15,5-6-29 16,9 0 8-16,0-22-40 0,0-10-23 15,-7-6 20-15,-8-3 57 16,-15 4 57-16,-8-2 24 16,0 10 17-16,-25 4 5 15,-8 10-18-15,-9 6-22 16,-5 9-6-16,1 0-6 16,-4 9-41-16,15 4-77 15,10 0-227-15</inkml:trace>
  <inkml:trace contextRef="#ctx0" brushRef="#br0" timeOffset="1058.6">7544 3581 1676 0,'0'0'365'16,"0"0"-257"-16,0 0-82 16,0 0-7-16,0 0 2 15,-16 132-11-15,16-97-8 16</inkml:trace>
  <inkml:trace contextRef="#ctx0" brushRef="#br0" timeOffset="1237.52">7909 3693 2103 0,'13'-26'-114'0,"1"2"-56"16,6 0-18-16,2 4 5 15,9 0 19-15,-2 4-63 16,-6 6-152-16</inkml:trace>
  <inkml:trace contextRef="#ctx0" brushRef="#br0" timeOffset="2536.23">7648 3739 998 0,'0'0'295'0,"0"0"-99"16,0 0-24-16,0 0 3 15,0 0-8-15,0 0-23 16,0 0-28-16,0-4-17 15,0 4-29-15,0 0-28 16,0 7-42-16,8 15 0 0,0 12 31 16,3 6 5-1,3 4-12-15,-1-4-15 0,5-6-3 16,-3-6-6-16,1-8 0 16,-1-8-12-16,1-5-6 15,2-7 18-15,4 0 9 16,1-11-2-16,2-13-7 15,-4-4-5-15,2-6-3 16,-8-2 8-16,-1 0 10 16,-6 2-10-16,-3 6 7 15,-5 7-6-15,0 6 9 16,0 7-3-16,0 3-4 16,0 5-3-16,0 0-1 15,4 0-10-15,1 0-8 0,6 9-15 16,2 9 16-16,3 8 3 15,1 3 14-15,-3 2 0 16,-3-1 0-16,-1-6-8 16,-4-4 9-16,-2-8 0 15,-1-4 6-15,-1-6-5 16,0-2 14-16,2 0 4 16,4-10-10-16,0-16 11 15,5-6-9-15,3-4-9 16,2 4 3-16,2 4-5 15,-2 10-10-15,-1 5 3 0,-1 9 1 16,0 4-8 0,2 0 5-16,3 0-20 0,4 0 3 15,2 3-6-15,2 1-2 16,-2-4 1-16,0 0 0 16,-3 0 5-16,-6-4 28 15,-2-9 0-15,-8 0 6 16,-3-1 3-16,-5-3 3 15,0 3-5-15,0 2 39 16,-13 2-18-16,-5 4-2 16,-3 6-15-16,4 0 0 15,-4 0-10-15,6 10 10 16,4 7-11-16,6-2 0 16,5 2 0-16,0-2-1 15,0 0-5-15,2-5-17 0,10 0-3 16,1-5 1-16,3 4-5 15,2-1 13-15,2 8 17 16,7 10 0 0,2 16 2-16,8 34 32 0,15 35 6 15,7 35 19-15,7 22 2 16,-14 2-30-16,-13-35-4 16,-19-43-12-16,-12-38-6 15,-8-26-9-15,0-3-12 16,-13-6 12-16,-18-5 1 15,-11-14 26-15,-9 0 10 16,-3-21-3-16,-2-16-17 0,5-10-17 16,6-12 6-1,5-5-6-15,9-4 0 0,6 0-18 16,13 2-4-16,7 3-11 16,5 5 11-16,5 6-30 15,28-18-112-15,-2 12-340 16,-2 3-750-16</inkml:trace>
  <inkml:trace contextRef="#ctx0" brushRef="#br0" timeOffset="4533.46">9219 3292 159 0,'0'0'280'16,"0"0"-172"-16,0 0-76 15,0 0 34-15,0 0 28 16,0 0 26-16,0 0 34 0,-2-4-12 16,0 3 38-16,-3-2-50 15,3 1 48-15,2 2-19 16,0 0 3-16,0 0-37 16,0 0-40-16,0 0-30 15,0 0-17-15,0 0-32 16,13 0 5-16,10 0 27 15,6 0 3-15,0-4-24 16,2 0 12-16,-4-1-18 16,-7-2-11-16,-3 1 9 15,-8 2-9-15,-2 2-5 16,-7 0-10-16,0 2-22 16,-5 0 4-16,-21 0 13 15,-15 16 12-15,-9 12 7 16,-10 11 1-16,-1 7 0 0,6 8 2 15,3 2 6 1,10 4-6-16,9-2 12 0,8-4 20 16,14-6-17-16,11-7-10 15,0-7-7-15,17-10-3 16,15-6-4-16,8-6 7 16,5-8 0-16,2-4-16 15,-1 0-58-15,14-28-153 16,-10 2-283-16,-15-3-672 0</inkml:trace>
  <inkml:trace contextRef="#ctx0" brushRef="#br0" timeOffset="4847.72">9418 3605 1083 0,'0'0'502'15,"0"0"-420"-15,0 0-56 16,0 0-13-16,-16 116-13 16,36-95-12-16,13-10 12 15,5-4 26-15,3-7 12 16,1 0 18-16,-5-3 13 16,-3-12 0-16,-5-3-3 15,-9-3 4-15,-7 2-8 0,-9 1-6 16,-4 0-30-16,-2 3-14 15,-25 3 0-15,-8 6-3 16,-7 4-9-16,2 2-11 16,2 0-59-16,14 6-102 15,10 2-112-15,12 0-237 0</inkml:trace>
  <inkml:trace contextRef="#ctx0" brushRef="#br0" timeOffset="5750.74">10097 3513 1401 0,'0'0'323'15,"0"0"-194"-15,0 0-22 16,0 0-25-16,0 0 3 15,0 0-17-15,0 0-27 16,2 128-19-16,17-102-14 16,2-5 24-16,2-7-8 15,1-7-6-15,1-4-6 16,-3-3-11-16,0-3 21 16,-1-15-1-16,-6-6-15 15,-3-2-3-15,-4-2-3 16,-6 4 0-16,1 2-28 0,-3 6 10 15,0 6 3-15,0 4-14 16,0 6 15-16,2 0-51 16,6 0-63-16,8 0 100 15,4 10 26-15,7-2-11 16,2 0 12-16,2-6-6 16,2-2-22-16,4 0-12 15,-4-14-4-15,0-10-36 16,-6-4 29-16,-5-4 19 15,-6-4 3-15,-8-4 16 16,-3-4 14-16,-5 1 10 0,0 1 33 16,0 8 59-1,-7 8-10-15,1 10-10 0,2 8 8 16,-1 8-29-16,5 0-48 16,0 26 3-16,0 20-16 15,2 16 28-15,13 15-7 16,10 21-12-16,4 24-3 15,0-8 6-15,-2-13-1 16,-3-17-9-16,-6-26-2 16,0-2 1-16,2 1 8 15,-9-20 12-15,-2-12-5 16,-5-14-2-16,-4-6 2 16,0-5 31-16,0 0 35 15,-15-23-42-15,-7-10-26 16,-3-16-7-16,-2-7-7 0,2-10-6 15,6-2-6 1,9 0 3-16,10 3-2 0,0 7 10 16,6 8 1-16,13 6-28 15,4 10-14-15,4 10 6 16,-1 6-14-16,3 8 6 16,-3 10 18-16,1 0 19 15,0 12-5-15,-4 18-6 16,-5 4 2-16,-7 6-2 15,-5-2 18-15,-4-1 6 16,-2-8 18-16,0-4 3 16,-17-6 2-16,-8-1-7 0,-6-5-5 15,-2-5-17-15,2-8-39 16,-1-3-79-16,10-16-265 16,6-8-531-16</inkml:trace>
  <inkml:trace contextRef="#ctx0" brushRef="#br0" timeOffset="6384.01">11037 3170 529 0,'0'0'1080'0,"0"0"-901"16,0 0-100-16,0 0-19 15,0 0-22-15,0 0 119 0,0 0-5 16,52 153-51-16,-34-89-23 16,-1 2-17-16,3-2-13 15,1-6-29-15,0-10-8 16,4-8-1-16,0-10-9 16,0-10-1-16,0-9-7 15,0-10 7-15,2-1 8 16,2-4 15-16,2-19-22 15,-2-8 17-15,0-5-9 16,-2-6-2-16,-2-4-7 16,-8 2-21-16,-5 6 12 15,-6 8-7-15,-4 8 7 16,-2 9-18-16,0 9 5 0,-6 4-8 16,-10 3 9-1,-1 21 11-15,3 6-8 0,3 4 18 16,9 0-42-16,2-2-16 15,0-8 26-15,19-4-20 16,2-8-1-16,3-8 21 16,1-4 32-16,-1 0 30 15,3-4-20-15,-3-16 14 16,3-4-23-16,-2-6 18 16,-4-2 6-16,-2 2-22 0,-1 4 18 15,-5 8-21 1,0 6-2-16,3 6-7 0,-1 6-1 15,3 0 10-15,3 20 23 16,0 10-1 0,4 4 18-16,2 4-1 0,-3 0 35 15,-6-4-50-15,-13-2-24 16,-7-3-9-16,-92 8-34 16,3-6-113-16,-17-8-450 0</inkml:trace>
  <inkml:trace contextRef="#ctx0" brushRef="#br0" timeOffset="7518">5073 4203 1592 0,'0'0'331'15,"0"0"-252"-15,0 0-59 16,0 0 4-16,0 0 13 16,0 0-3-16,0 0-2 15,29 0 14-15,-2 0 26 16,13 0 39-16,16 0-10 15,12-3-35-15,15-4-32 16,5-1-13-16,11-2-8 16,1-4-3-16,3-6-8 15,-6 0 6-15,-5-5-8 16,-12 2-1-16,-15 2-13 16,-16 6-33-16,-18 2 13 0,-18 3 0 15,-10 0 6 1,-3-2-82-16,-5-2 52 0,-19-4 14 15,-8 2 16-15,-3 0-6 16,-3 0 23-16,-2 4 3 16,2 0 8-16,4 4 1 15,5 0 19-15,8 2-8 16,5 2 15-16,5 0 33 16,9 4-1-16,0 0-5 15,2 0-29-15,0 0-25 16,10 0-10-16,15 10 10 15,9 8 79-15,7 6-5 16,5 2-22-16,-4 4 1 0,-7-2-7 16,-10 2-12-16,-17 5-9 15,-8 1-24 1,-29 8 7-16,-29 6-8 0,-17 6-58 16,-56 24-136-16,19-12-125 15,10-9-516-15</inkml:trace>
  <inkml:trace contextRef="#ctx0" brushRef="#br0" timeOffset="11972.68">7341 5177 732 0,'0'0'212'16,"0"0"-161"-16,0 0-20 15,0 0-15-15,0 0 3 0,0 0 62 16,0-2 35 0,0 0-10-16,0 2 8 0,0 0-10 15,0 0-13-15,0 0-12 16,0 0 12-16,0 0-17 15,0 0-25-15,0 0-18 16,0 0-12-16,0 0-19 16,2 4 1-16,3 21 41 15,2 7 43-15,1 8-27 16,1 8-26-16,0 0-31 16,0 2 19-16,-2-2-9 15,-1-4-10-15,-1-4 4 16,0-4-5-16,-3-6-11 0,0-7 4 15,-2-5-14 1,2-6-1-16,-2-4-4 0,0-2 18 16,0-2-29-16,0-4 3 15,2 2 14-15,-2-2 7 16,0 0 11-16,0 0 2 16,0 0 0-16,0 0 1 15,0 0 14-15,0 0 1 16,0 0-2-16,0 0 6 15,0 0 5-15,0 0-25 16,0-6 18-16,0-4-6 16,0-1 9-16,0 1-13 15,-2 2-6-15,0 1 16 0,2-1-17 16,0 4 11 0,-2 0-12-16,2 1-10 0,-2 1 9 15,-1 1 1-15,1-3 0 16,2 0 0-16,-3-3 1 15,1 4 12-15,2-1-13 16,-2 1 18-16,0 2-9 16,-3 1-9-16,-5 0-86 15,0 0-446-15,-3 0-1000 0</inkml:trace>
  <inkml:trace contextRef="#ctx0" brushRef="#br0" timeOffset="12468.59">7417 5573 1335 0,'0'0'276'0,"0"0"-191"16,0 0-56-16,0 0-22 16,0 0 16-16,0 0-9 15,127-43-13-15,-105 29 2 16,-4 0-2-16,-2-4 0 16,-6-4 10-16,-1 0-10 15,-1 0 6-15,-6-4 2 0,-2 2 9 16,0 2-1-16,0 0 11 15,0 4 45-15,0 1-5 16,-5 3 27-16,-2 5-8 16,5 0-19-16,0 4-7 15,2 1 19-15,0 4-34 16,0 0-18-16,0 0-28 16,0 4-8-16,0 18 8 15,14 11 13-15,-2 10 12 16,7 7-10-16,-4 2 9 15,1 0-24-15,-5-6-6 0,-3-4-64 16,0-7-82 0,-6-3-115-16,0-12-283 0,-2-10-258 0</inkml:trace>
  <inkml:trace contextRef="#ctx0" brushRef="#br0" timeOffset="13418.54">7889 5436 1219 0,'0'0'214'0,"0"0"-80"0,0 0-67 16,0 0-9-16,0 0-8 15,29 114 33-15,-15-104-10 16,-1-4-7-16,2-6-25 16,5 0 10-16,3-7-11 15,-1-14-15-15,0-3-1 16,-2-4-17-16,-5-2 0 16,-3 2 1-16,-5 6-8 15,-5 4-3-15,-2 8 3 16,0 4 0-16,0 6 46 15,0 0-46-15,0 10 0 16,4 14 0-16,6 6 14 16,1 2-5-16,4 0-3 15,5-4 8-15,3-6-14 0,-4-6-8 16,4-9 8-16,-5-6-3 16,1-1 3-16,-1-4 8 15,1-18-6-15,-2-6 8 16,-3-6-2-16,-5-6 2 15,-7-4-9-15,-2-6-1 16,0-2 0-16,-19 0-5 16,2 2 5-16,-3 3 10 15,3 9 2-15,3 8-11 16,1 4-1-16,5 4-1 16,2 6-15-16,1 2-24 0,3 6 16 15,2 4 1 1,0 2-5-16,0 2-16 15,0 0 1-15,0 0 6 0,0 2-15 16,0 12 28 0,0 2 24-16,7 2 1 15,2 4 7-15,2 4 6 0,4 4 17 16,1 6 24-16,5 7 15 16,0 1-13-16,2 2-12 15,-1-5-14-15,-2 0-14 16,0-7 3-16,-2-8-20 15,-2-6 1-15,-3-6 6 16,0-4-1-16,-2-4-5 16,-1-2-1-16,-2-2 9 15,-1-2-9-15,-3 0 0 0,-2 0 2 16,1-6 5 0,0-16-7-16,-1-8-9 0,-2-2 4 15,0-2 5-15,0 4 0 16,0 5 0-16,0 7 2 15,-8 4 20-15,0 3-10 16,-3 4-12-16,-3 3 0 16,3 4-1-16,-3 0 0 15,4 0-1-15,3 0 2 16,1 0 0-16,1 0 0 16,-2 0-21-16,3 0-60 15,-3 0-43-15,-4 0-95 0,2 4-86 16,0-4-478-16</inkml:trace>
  <inkml:trace contextRef="#ctx0" brushRef="#br0" timeOffset="13934.45">8388 5061 1081 0,'0'0'324'0,"0"0"-203"0,0 0-57 16,0 0 22-16,0 0-28 15,0 0 41-15,27-114-36 16,-27 99 12-16,-13 8 4 15,-6 5-51-15,-2 2-18 16,-4 0 1-16,-2 4-10 16,0 10 8-16,1 8 0 15,3 4-2-15,10 6 0 16,7 6 10-16,6 2-3 16,0 4-6-16,27 0 0 15,10-4-8-15,9-1-18 16,6-5-48-16,2-6 17 15,-4-6-2-15,-2-2 51 0,-9-4 1 16,-7-2 12 0,-8 0 46-16,-11-2-21 0,-5 2-32 15,-8 0 4-15,0 0 39 16,-12 2-1-16,-10-2-11 16,-7 0-17-16,0-4-4 15,-2-8-4-15,4-2-12 16,3 0-5-16,5-14-55 15,17-32-116-15,2 4-194 16,0-4-258-16</inkml:trace>
  <inkml:trace contextRef="#ctx0" brushRef="#br0" timeOffset="14318.7">8687 4965 1167 0,'0'0'572'0,"0"0"-431"0,0 0-97 16,0 0-44-16,0 0 117 16,0 0 1-16,14 152-72 15,-1-94-3-15,2 1-30 16,3-1-3-16,2-4 14 16,0-10-24-16,0-8 1 15,-2-10-1-15,-3-8 6 16,-2-10-6-16,-3-4 0 15,1-4 0-15,-3 0 10 16,6-10 21-16,-3-14-19 0,3-10 0 16,-3-6-12-16,-3-5-22 15,0 4 5-15,-6 2-2 16,-2 10 0-16,0 11-3 16,0 9 22-16,-16 9-2 15,-9 0-30-15,-4 6 24 16,-4 15-45-16,2 1-76 15,4 3-73-15,10-4-115 16,10-5-167-16</inkml:trace>
  <inkml:trace contextRef="#ctx0" brushRef="#br0" timeOffset="15323.42">9264 5181 681 0,'0'0'781'15,"0"0"-623"-15,0 0-80 16,0 0-10-16,0 0-15 16,-81 130 39-16,81-101-20 15,0-7-32-15,0-4-3 16,16-4 2-16,4-8-19 15,0-6 1-15,5 0 13 16,0-4-20-16,1-16-3 16,-2-6-11-16,-3-4 0 0,-6-1 16 15,-3-1-5-15,-6 9-11 16,-4 2-6 0,-2 11-26-16,0 6 29 0,0 4-4 15,0 4-1-15,-2 18 7 16,-2 6-15-16,4 3 14 15,0-4-11-15,0-4-40 16,8-5 19-16,8-8-8 16,0-4-1-16,-3-4 17 15,3-2 26-15,0 0 12 16,-1-8 33-16,3-10 2 16,-1-1-14-16,1-2-21 0,0-1 9 15,0 1-12-15,0 3-9 16,2 4-9-16,2 5-6 15,1 6-17-15,0 3 20 16,2 0-23-16,0 4 18 16,0 10 3-16,-1 0 14 15,0-2 18-15,1-2-5 16,-1-3-12-16,3-6 41 16,2-1 22-16,0 0-2 15,0 0-18-15,0-9-16 16,-5-1-10-16,-1-2-7 15,-7-1 1-15,-3 2-3 16,-5-2 0-16,2-3-2 16,-1 0-5-16,-3 0-1 15,-4 2 12-15,0 4-13 0,-2 4 0 16,0 2 0-16,0 4 14 16,0 0-2-16,-6 0-11 15,-9 16 5-15,-6 10 3 16,3 5 2-16,5 2-10 15,7 2-1-15,6-5 0 16,0-2-1-16,4-6-10 16,13-4-11-16,4-8-3 15,-1-6 25-15,-1-4 0 16,4 0 7-16,0-16 2 16,3-10-9-16,1-7 0 15,-3-4 0-15,-4-8 9 0,-7-5 1 16,-5-2 8-16,-8-2-17 15,0 0 15-15,-2 8 8 16,-12 9 15-16,3 10 37 16,-1 8-12-16,6 10-26 15,1 3-18-15,3 6-13 16,2 0-7-16,0 7-21 16,0 20 18-16,0 11 3 15,0 6 16-15,16 6-2 16,2 0-5-16,2-4-2 15,-1-2-7-15,-2-5-33 16,3 2-116-16,-7-9-171 16,-2-10-509-16</inkml:trace>
  <inkml:trace contextRef="#ctx0" brushRef="#br0" timeOffset="15850.87">10857 5117 1555 0,'0'0'327'15,"0"0"-207"1,0 0-35-16,0 0-37 0,0 0-5 15,0 0 12 1,0 0 8-16,26-50-5 0,-26 50-58 16,0 0-1-16,2 6-72 15,4 14 73-15,0 8 53 16,1 4-20-16,3 0-6 16,2-1-16-16,1-8-2 15,1-6-9-15,-1-7-1 16,-2-6 1-16,3-4 7 15,1 0 7-15,1-6 3 16,4-13-8-16,0-6-9 16,-4-4-1-16,-3-1-1 15,-3-2 1-15,0 2-9 16,-1 4 1-16,-1 6 9 16,2 6-12-16,-1 6 12 0,1 8-12 15,6 0-1-15,0 8-17 16,0 14 11-16,-1 2 17 15,-3 0 2-15,-2 0 0 16,-5-4 0-16,-5-6-6 16,0-2-33-16,-40-6-49 15,0-2-224-15,-5-4-402 0</inkml:trace>
  <inkml:trace contextRef="#ctx0" brushRef="#br0" timeOffset="16006.74">10714 4842 1517 0,'0'0'780'0,"0"0"-526"0,0 0-149 16,0 0-27-16,0 0 4 15,0 0-37-15,0 0-36 16,58-8-9-16,-45 26-163 16,-1-2-359-16,-8-3-722 0</inkml:trace>
  <inkml:trace contextRef="#ctx0" brushRef="#br0" timeOffset="16834.66">12173 4969 1030 0,'0'0'864'16,"0"0"-642"-16,0 0-39 16,0 0-31-16,0 0-65 15,0 0-70-15,0 0 10 16,-2 54 54-16,14-18-20 16,1 2-22-16,5-2-19 0,-3-6-3 15,6-8-17-15,-4-5-1 16,3-10-9-16,3-3-11 15,2-4-1-15,3 0-11 16,1-15-24-16,-2-10-7 16,-3-3 11-16,-3-4 2 15,-6 0 20-15,-4 4-28 16,-6 6 14-16,-1 6 35 16,-2 10 9-16,-2 6 0 15,0 0-34-15,0 6-59 16,2 16 94-16,5 6 25 15,3 0-7-15,2-2-5 0,4-4 2 16,4-4-12-16,2-8 7 16,3-6 8-16,-1-4 6 15,3 0-11-15,2-7 6 16,-2-12-5-16,-7-5 26 16,-5-2 6-16,-11-4 21 15,-4-4-8-15,0 2-25 16,-19 0-20-16,-6 4-14 15,-1 8-28-15,-1 8-49 16,2 8-48-16,10 2-134 16,4 2-390-16</inkml:trace>
  <inkml:trace contextRef="#ctx0" brushRef="#br0" timeOffset="17163.16">12898 4864 1313 0,'0'0'709'0,"0"0"-614"15,0 0-38-15,0 0 17 16,0 0-13-16,-23 103-5 16,23-79-20-16,0-2-8 15,9-6-3-15,7-2 5 16,1-6 8-16,4-4-11 15,-1-4-2-15,2 0-1 16,-2 0-13-16,-2-12 5 0,-5-6 5 16,-4-2 12-1,-7-2 8-15,-2 0-32 0,-2 0 0 16,-22 1-9-16,-5 8-6 16,-6 4-10-16,-2 5-47 15,6 4-66-15,4 0-85 16,10 7-386-16,8 3-442 0</inkml:trace>
  <inkml:trace contextRef="#ctx0" brushRef="#br0" timeOffset="18319.12">13216 5073 1487 0,'0'0'209'0,"0"0"-146"15,0 0 23-15,0 0-5 16,0 0-34-16,121-60 5 16,-105 34 5-16,-5-2 38 15,-7-4-13-15,-4 0-15 16,0 0-55-16,-15 1 4 16,-6 5-3-16,-1 4-13 15,2 4-29-15,2 8 2 16,7 4 12-16,4 6 5 15,5 0 0-15,2 0-14 0,0 16 5 16,0 9 17 0,4 2 1-16,14 4-11 0,5-2-35 15,2-2 9-15,-2-5-15 16,6-6-27-16,-2-4 60 16,2-8 13-16,0-4-11 15,5 0-31-15,-3-10 19 16,2-10 0-16,-2-6 6 15,-6-4 8-15,-5-9 16 16,-7-1 16-16,-8-6 15 16,-5 0-22-16,0 0-3 15,-9 4 35-15,-7 6 72 16,3 10 13-16,2 8-2 16,2 8-10-16,4 10-27 15,1 0-72-15,-3 14-14 0,3 22-1 16,0 14 17-16,4 12-11 15,0 4-6-15,0-2-17 16,8-6-13-16,3-9-50 16,-4-13 14-16,-2-12 17 15,-3-8 12-15,0-12 9 16,-2-4 22-16,3 0 0 16,-1-10-22-16,2-14-65 15,5-9 67-15,2-3 18 16,4-4 7-16,4 0 1 15,0 0-32-15,-1 10-24 16,-3 6 37-16,-7 12 19 16,-8 12 0-16,0 0-66 15,-2 12 39-15,-14 18 27 16,-2 5 22-16,2-2-14 16,6 2 3-16,10-8-11 0,0-4 0 15,6-3 0-15,19-6 0 16,6-4 4-16,7-6 21 15,4-2-3-15,0-2-15 16,-2 0 5-16,-2-9 10 16,-3-6 12-16,-6-7 8 15,-4 0 20-15,-7-5-2 16,-5 4-20-16,-8 2 6 16,-5 6-21-16,0 4 6 0,0 5 24 15,0 6-25 1,0 0-30-16,0 4-5 0,0 14 4 15,0 6 0-15,0 2-6 16,14-1-20-16,1-3 8 16,5-4 7-16,-3-7 9 15,-1 0 3-15,-3-8-16 16,1-3 5-16,-3 0 11 16,3 0 8-16,-1-18 5 15,3-1-1-15,-1-8 0 16,1 0-2-16,1 0-10 15,0 4-3-15,-2 2-3 16,3 9-4-16,-1 4 1 0,1 8 8 16,3 0-10-1,-2 2 5-15,2 14 6 0,1 0 14 16,0 2 8-16,-2-2-10 16,-2-3 2-16,-3-6 0 15,-4 0-14-15,-3-6 10 16,-4-1-2-16,-2 0-8 15,-2 0-12-15,0-9-116 16,-6-10-656-16,-13 1-630 0</inkml:trace>
  <inkml:trace contextRef="#ctx0" brushRef="#br0" timeOffset="18498.52">13996 4506 2036 0,'0'0'307'16,"0"0"-190"-16,0 0-101 0,0 0-5 16,0 0-11-16,0 0-17 15,134 28-110-15,-56-2-211 16,-11-4-228-16,-8-4-669 16</inkml:trace>
  <inkml:trace contextRef="#ctx0" brushRef="#br0" timeOffset="18801.34">14723 4654 544 0,'0'0'1423'0,"0"0"-1213"16,0 0-148-16,0 0 18 0,0 0 24 16,31 144-33-16,-9-82-16 15,12 14 46-15,12 25-2 16,8 31-28-16,-5-9-47 15,-9-11 14-15,-15-22-12 16,-17-32-14-16,-8-4-12 16,0-7-6-16,-29-23 6 15,-19-16 21-15,-12-8-14 16,-10-18 4-16,-6-25-2 16,5-11-9-16,4-10-11 15,12 0-1-15,14 4-13 16,19-4-59-16,11 20-84 15,11 9-439-15</inkml:trace>
  <inkml:trace contextRef="#ctx0" brushRef="#br0" timeOffset="20267.98">7486 6314 479 0,'0'0'564'15,"0"0"-429"-15,0 0-51 16,0 0 10-16,0 0-13 0,0 0 19 15,0 0 10-15,0-2-1 16,0 2-5-16,0 0 10 16,0 0-37-16,0 0-10 15,0 0-13-15,0 0-17 16,0 0-7-16,0 0-29 16,0 4-1-16,0 22 0 15,0 13 2-15,0 12 29 16,0 8 3-16,0 3-34 15,0-4 6-15,2-6-6 16,10-10-1-16,-4-8-15 16,3-9-3-16,-2-11 1 0,0-7-9 15,0-7-44-15,2 0-8 16,0-10 58-16,5-16-58 16,2-8 8-16,-3-2 15 15,-1-2 24-15,-1 4 0 16,-7 6 31-16,2 10-13 15,-4 8 14-15,-2 8 6 16,0 2-6-16,1 0-72 16,3 16 72-16,4 6 36 15,0 0-27-15,5 2-2 16,4-6-7-16,-1-4-3 16,-1-6 2-16,-1-6 2 15,-1-2 0-15,-1 0 22 0,-3-6-7 16,2-12 2-16,-3-6 1 15,-4-4 17-15,-6-6 13 16,0-4 1-16,0-2 12 16,-16-2-23-16,-3 4-19 15,-2 8 1-15,-1 5 1 16,0 11-22-16,2 10-72 16,-1 4-133-16,8 2-274 15,5 8-746-15</inkml:trace>
  <inkml:trace contextRef="#ctx0" brushRef="#br0" timeOffset="20525.02">8109 6447 1204 0,'0'0'758'0,"0"0"-658"16,0 0 7-16,0 0 32 16,0 0-53-16,8 130-25 15,-2-96-33-15,1-4-16 16,-1-6-2-16,3-5-10 16,-2-8-32-16,-2-9-92 15,-3-2-195-15,-2 0-392 0</inkml:trace>
  <inkml:trace contextRef="#ctx0" brushRef="#br0" timeOffset="20697.75">8016 6268 1914 0,'0'0'275'0,"0"0"-194"15,0 0-81-15,0 0-28 16,0 0-77-16,0 0-175 16,0 0-227-16</inkml:trace>
  <inkml:trace contextRef="#ctx0" brushRef="#br0" timeOffset="21469.38">8431 6647 751 0,'0'0'310'16,"0"0"-211"-16,0 0-52 15,0 0 82-15,46-140 42 16,-46 94-37-16,0-2-18 0,-6-5-9 15,-13 2-26 1,2 2 12-16,1 9 32 0,5 10-24 16,3 8-41-16,3 8-36 15,3 6 3-15,-1 8-3 16,3 0-24-16,0 10-15 16,0 22 4-16,0 14 11 15,0 12 8-15,14 9-7 16,3 5 5-16,4 4-6 15,1 4-12-15,1 2-38 16,-4 6-43-16,1 5 0 16,1-1 7-16,-2-6 60 15,2-15 10-15,1-25-158 16,-2-24-10-16,0-21 184 16,-5-1 165-16,-1-28-3 0,-5-6-14 15,-5-8-34-15,-4 0-33 16,0-2-36-16,-9 2-21 15,-7 6 1-15,1 6 3 16,1 3-3-16,8 8-8 16,4 1-16-16,2 0-1 15,0 1-7-15,8 2 5 16,13-3-32-16,3 0-21 16,5 0 0-16,3-3-11 15,1-3-8-15,-4-2-1 16,-7 0 17-16,-6 0 30 15,-10 2 15-15,-6 2 12 0,0 4-32 16,0 2-2-16,-11 4 35 16,-5 4 6-16,-3 6-4 15,-2 2 26-15,2 0-11 16,-1 4 9-16,3 14-8 16,11 4 1-16,6 4 8 15,0 0-11-15,9 0-3 16,20-2-13-16,7-8-17 15,6-4 17-15,2-8 8 16,1-4-8-16,-1 0-61 16,14-14-108-16,-10-4-123 15,-11-4-610-15</inkml:trace>
  <inkml:trace contextRef="#ctx0" brushRef="#br0" timeOffset="22535.96">10487 6461 1084 0,'0'0'252'0,"0"0"-172"15,0 0-29-15,0 0 29 16,0 0 24-16,0 0 12 16,0 0 1-16,107-32-26 0,-92 16-16 15,-1 2-17-15,-3-4-8 16,-7 1-10-16,-1 3-17 16,-3 0-20-16,0 5-3 15,0 2-26-15,-9 1-10 16,-2 6 11-16,2 0 19 15,2 0-4-15,2 6 5 16,3 15 5-16,2 2 7 16,2 5-6-16,19 2-2 15,8-3-7-15,2-8-4 16,2-2-10-16,1-7 21 16,-3-6-33-16,-2-4 34 15,-4 0 0-15,-1 0 9 16,-4-12-2-16,0-7 1 0,-5-2-8 15,-3-1 7-15,-8-4-7 16,-2-1-1-16,-2 1-24 16,0 0-6-16,0 0 30 15,0 0-5-15,0 2-5 16,0 4 1-16,0 4-10 16,0 4-38-16,3 4 29 15,10 2 19-15,1 4 0 16,6 2 10-16,1 0-6 15,4 0 6-15,2 12-6 16,-2 4 6-16,-2 2 0 16,0 2 8-16,-5 0 20 0,-7-2 23 15,-4 0 8-15,-7-2-31 16,0-2-8-16,-5-1-1 16,-20-4-19-16,-8 0-2 15,-27-8-197 1,9-1-148-16,0 0-549 0</inkml:trace>
  <inkml:trace contextRef="#ctx0" brushRef="#br0" timeOffset="22700.41">10545 6054 1768 0,'0'0'328'16,"0"0"-265"-16,0 0-43 15,0 0-20-15,0 0-5 16,0 0-335-16,0 0-826 0</inkml:trace>
  <inkml:trace contextRef="#ctx0" brushRef="#br0" timeOffset="25158.77">10552 6092 667 0,'0'0'165'15,"0"0"-112"-15,0 0 45 16,0 0-9-16,0 0-23 16,0 0 14-16,26-8 8 15,-17-1 2-15,-2 0-9 0,-3-1 1 16,1 0-1-16,-5-1 5 16,0 5-35-16,0 2 30 15,0 4 24-15,-11 0-33 16,-7 0-55-16,-4 9-9 15,-1 4-2-15,-1 4 5 16,1 1-9-16,4-4 23 16,5-2-15-16,7-4-10 15,7-4-6-15,0-4-33 16,0 0-39-16,0 0 30 16,0 0 26-16,0 0 9 15,3 0-43-15,-1 0-124 16,-2 0-134-16,0 0-684 0</inkml:trace>
  <inkml:trace contextRef="#ctx0" brushRef="#br0" timeOffset="28252.99">10600 6064 401 0,'0'0'589'0,"0"0"-435"0,0 0-49 16,0 0-10-1,0 0-24-15,0 0 6 0,0 4-7 16,0-4-15 0,0 0 12-16,0 0-14 0,0 0 11 15,0 0-10-15,0 0 1 16,0 0-7-16,0 0-11 16,0 0-36-16,0 0 0 15,0 0-1-15,0 0-12 16,0 4-38-16,0-1-4 15,0 6 23-15,-4-3-36 16,0-3-1-16,-1 1 5 16,3-1 25-16,0 1 2 15,0-2 9-15,-1 2-6 0,-1 2 16 16,-1 2-84-16,-1 0-151 16,1-2-421-16</inkml:trace>
  <inkml:trace contextRef="#ctx0" brushRef="#br0" timeOffset="30168.15">12111 5839 1205 0,'0'0'274'16,"0"0"-169"-16,0 0-37 15,0 0 125-15,0 0-21 16,43 140-54-16,-28-81-39 0,-1-1-23 16,1 2-30-1,3-6-9-15,-5-8-10 0,1-8 0 16,-3-8-5-16,-2-9-1 16,-5-6 0-16,0-7-1 15,-1-4 0-15,-3-4-8 16,0 0 1-16,0-13 0 15,0-18-32-15,0-6 23 16,0-12 9-16,0-7 6 16,0 0-5-16,3 0-4 15,14 6 2-15,3 5 8 16,5 11 1-16,2 8 5 16,-1 10 11-16,3 6 6 15,2 10 4-15,0 0 1 16,2 20-13-16,2 12 7 0,-2 7-7 15,-2 2 0-15,0 0-14 16,-5-3 5-16,-1-8-6 16,-5-6 1-16,-5-8 1 15,-3-6-2-15,-1-4 1 16,-5-6 1-16,2 0-1 16,1 0 11-16,-1-12-11 15,1-12 0-15,0-6-1 16,-2-4 11-16,-3-2-11 15,1 2 1-15,-5 3 1 16,0 12 4-16,0 4 13 16,0 12 17-16,0 3-10 15,0 0-18-15,0 18-8 0,4 9 2 16,10 4-1-16,3 1 8 16,8-6-9-16,4-4-1 15,0-8-5-15,0-4 4 16,-4-8 1-16,-1-2-1 15,-2 0 2-15,-2-4 0 16,-4-12 1-16,-3-2 10 16,-6-6 5-16,-7-2 3 15,0-3-1-15,-7 1-12 16,-15 0-5-16,-10 8 13 16,-3 4-14-16,-5 10 0 15,-1 6-30-15,4 0-64 16,6 15-78-16,13 4-199 0,9-5-316 15</inkml:trace>
  <inkml:trace contextRef="#ctx0" brushRef="#br0" timeOffset="31403.18">13203 5966 1352 0,'0'0'619'0,"0"0"-486"16,0 0-92-16,0 0-26 15,0 0 34-15,0 0 20 16,0 0 20-16,92 118-36 0,-73-82-29 16,-1-2-11-16,-3-6-4 15,-3-6-8-15,-5-6 0 16,-5-8 5-16,0-4-6 15,-2-4-11-15,0 0 10 16,0-2-8-16,0-20-30 16,0-8 8-16,-2-6 15 15,2-6 0-15,0-1 5 16,6 3-5-16,15 7 3 16,-1 8 7-16,2 9 5 15,0 10-5-15,-1 6 0 16,-4 0-3-16,1 20 9 15,-5 11 6-15,1 1 0 0,-3 2 2 16,-3-2-8-16,0-6 9 16,-4-6-7-16,0-6-1 15,-1-6 8-15,-1-4-8 16,-2-4 7-16,0 0 5 16,0 0-2-16,2-16-11 15,4-6-11-15,6-6-11 16,3-3-11-16,6-1-23 15,3 6 2-15,5 4-14 16,-1 11 32-16,-1 8 17 16,-2 3 13-16,0 3 5 15,-3 15-6-15,5 1 7 16,-1 2 1-16,5-3-1 16,0-7 1-16,6-2-1 0,-4-7 1 15,-2-2 1-15,-2 0 7 16,-3-12-3-16,-1-6 0 15,-9-3 10-15,-5-1 2 16,-9 1 8-16,-2 0-9 16,0 3 17-16,-17 4-14 15,-6 4-5-15,-1 8-3 16,1 2-6-16,6 0-6 16,3 7 0-16,7 11 0 15,7 3 1-15,0 3-1 16,2-1 0-16,15-4 0 0,2-2 0 15,1-5-6 1,1-5 6-16,0-4 12 0,0-3-12 16,1 0 11-16,1-3 7 15,-2-12 7-15,2-6 3 16,0-5-8-16,-6 1-5 16,1-6-5-16,-7 5 5 15,-5 6-5-15,-3 4 2 16,-3 6 25-16,0 8-13 15,0 2-17-15,0 0-7 16,3 14-8-16,3 8 8 16,3 4 0-16,5-1-6 15,-1-3-9-15,5-4 8 16,-1-7 7-16,-1-4 0 16,1-6 0-16,-1-1 8 0,0 0-7 15,0-14 18-15,-3-6-12 16,0-2 5-16,-4-2 2 15,-5 2-13-15,1 4 1 16,-5 4-2-16,0 6 0 16,0 6-2-16,2 2-7 15,2 0-9-15,4 10 6 16,5 6 11-16,5 2 0 16,6 0 1-16,2-4-1 15,6-4 0-15,1-2 1 16,0-6 0-16,-2-2 0 15,-2 0 1-15,-8-4-1 16,-3-8 8-16,-9-4-7 16,-5-2 8-16,-4 0-1 15,0 0-7-15,-11 0 7 0,-9 2 2 16,-1 4-10-16,0 6-7 16,1 4-8-16,4 2-35 15,11 0-109-15,3 4-207 16,2 4-220-16</inkml:trace>
  <inkml:trace contextRef="#ctx0" brushRef="#br0" timeOffset="32303.48">15046 5843 1174 0,'0'0'569'15,"0"0"-445"-15,0 0-59 16,0 0 38-16,0 0-19 15,0 0-51-15,-43 109-17 16,43-87-4-16,0-7-11 16,7-5 0-16,7-3 15 15,-4-6-4-15,2-1 10 16,-1 0-1-16,-2-10-8 16,2-8-1-16,-2-2-3 15,0-4-9-15,-3 2 0 16,-2 4-9-16,-1 2-6 15,0 8 5-15,-3 4 0 0,2 4-14 16,2 0-13 0,3 4 2-16,5 10-4 0,7 2-34 15,3-1-35-15,3-8 4 16,1-1 54-16,-1-6 37 16,-1 0 13-16,1-2 6 15,-6-14-5-15,2-4 18 16,-3-4 3-16,-3-4-4 15,-3 2 40-15,-6-2-5 16,-3 2-25-16,-3 4 10 16,0 3 13-16,0 4-17 15,0 5-8-15,0 2-14 16,0 2-2-16,0 2-10 16,0 2-20-16,4 0-13 15,2-2 5-15,4 1 2 0,-1 2-6 16,-1-3-8-16,1-2-1 15,0-6 0-15,2-5-1 16,-4-5 8-16,-1-6 15 16,2-5 18-16,-6 0 1 15,-2 3 0-15,0 6 21 16,0 6 64-16,0 8-15 16,0 4-8-16,0 2-22 15,0 4-31-15,0 0-9 16,0 0-7-16,0 0 7 15,0 0-2-15,0 0 2 16,0 2 0-16,0 6-1 16,0-2 0-16,2 2 2 0,0 2-1 15,0-2 5-15,0 2-5 16,1 0-1-16,1-2 1 16,-2-2 1-16,3 0-1 15,-3-4 0-15,3-2 1 16,-3 2 8-16,0-2 16 15,2 2-5-15,-1-2 13 16,1 0-17-16,-2 2-6 16,0-2 3-16,0 0-7 15,2 0 3-15,-4 0-7 16,2 0-2-16,0 0-1 16,0-2-11-16,0-2 11 0,0 0 1 15,0 0-1 1,1 2-1-16,1 2-18 0,0-4-86 15,1 0-257-15,0 0-877 0</inkml:trace>
  <inkml:trace contextRef="#ctx0" brushRef="#br0" timeOffset="33152.41">15591 5412 1362 0,'0'0'318'0,"0"0"-223"15,0 0 29-15,0 0 21 0,0 0 20 16,0 0 8-16,0 0-42 16,29 86-45-16,-22-50-28 15,-2 3-21-15,-1 1-17 16,3 0-4-16,1-4-8 15,2-2 5-15,1-2-7 16,0-4-5-16,-2-4 1 16,-2-4-2-16,-1-6 0 15,-4-6-11-15,-2-4-17 16,0-4 13-16,0 0 13 16,0 0 1-16,0-12-5 15,0-12-16-15,0-10-20 16,0-6 6-16,0-6 12 0,0-1-23 15,0 7-8 1,0 7 18-16,0 8 10 0,0 11 15 16,0 10 6-16,0 4-9 15,-18 0-7-15,-3 20 13 16,-2 7 9-16,0 2 0 16,8 2 0-16,9-1-1 15,6-4 1-15,0 0 1 16,19-4 0-16,10-2-1 15,9-4-11-15,3-2-18 16,5-8-14-16,3-2 19 16,0-4 23-16,-4 0 0 0,-5-4 0 15,-7-12 1 1,-6-2 2-16,-7-2-1 0,-9 0 1 16,-9 0-1-16,-2 4-1 15,-2 6-21-15,-18 8 10 16,-2 2 11-16,0 0 36 15,1 14 1-15,6 6-11 16,3 0-5-16,10 0-14 16,2-2 1-16,0-4-7 15,10-4 11-15,5-6 9 16,3-4-8-16,2 0 6 16,2 0-5-16,-1-12-2 15,1-2-11-15,-2-4 7 16,-2 0-8-16,-1 2 1 0,-3-1-1 15,-1 4-1-15,-1 4-11 16,-4 6-1-16,1 3-1 16,0 0 6-16,-2 3 2 15,-1 14 5 1,1-1 1-16,-3-2-1 0,-2-2-12 16,-2-6-35-16,0-6-48 15,-10 0-118-15,-9 0-325 0</inkml:trace>
  <inkml:trace contextRef="#ctx0" brushRef="#br0" timeOffset="35967.4">4816 6788 743 0,'0'0'260'16,"0"0"-73"-16,0 0-28 15,0 0-31-15,0 0 17 16,0 0 4-16,0 0-17 16,0-17-5-16,0 13-6 15,0 2 3-15,-2-2-31 16,2 3-17-16,0 1-16 15,0 0-28-15,-2 0-19 16,0 0 0-16,-3 7-13 16,-8 23 0-16,-3 11 3 15,-6 11 12-15,0 0-15 16,0-4-1-16,3-8-42 0,7-10-15 16,3-12-11-16,4-8-18 15,5-8-15-15,0-2 36 16,0-6 2-16,0-19-75 15,5-10 69-15,10-5 48 16,1-4 22-16,-1 2 0 16,3 2 9-16,-5 7 24 15,-1 10 30-15,-3 6-4 16,-5 14-11-16,3 3-14 16,-1 6-6-16,4 20 71 15,3 12-28-15,3 6-30 16,-1 6-13-16,3 2-19 15,-1-2-7-15,-1 2-2 0,-5-2-59 16,-4 0-99 0,-7 13-121-16,0-15-71 0,0-10-169 15</inkml:trace>
  <inkml:trace contextRef="#ctx0" brushRef="#br0" timeOffset="36132.75">4759 7361 1117 0,'0'0'483'0,"0"0"-270"0,0 0-32 16,0 0-64-16,0 0-15 16,0 0-46-16,0 0 9 15,46-6-18-15,-14 2-19 16,5-4-28-16,6-2-31 16,17-6-148-16,-7 0-186 0,-10 2-475 15</inkml:trace>
  <inkml:trace contextRef="#ctx0" brushRef="#br0" timeOffset="37321.33">5302 6856 1181 0,'0'0'290'15,"0"0"-142"1,0 0-4-16,0 0 7 0,0 0-5 16,0 0-26-16,0 0-35 15,81 4-17-15,-64-4-8 16,-1-4-19-16,-3-5-14 16,-1-2-14-16,-6 0 1 15,-4 4-7-15,-2-1 5 16,0 4-6-16,0 1 7 15,-20 3-13-15,-5 3-7 16,-3 19 0-16,-6 12 6 16,6 8 2-16,5 6-2 0,12 2 0 15,11 0 0 1,0-3 0-16,18-7 0 0,13-8 1 16,7-8 0-16,7-10-9 15,3-10 8-15,4-4-3 16,1-6 4-16,-4-20 0 15,-2-6-8-15,-9-4-1 16,-7-7 9-16,-8-3 0 16,-10-2 0-16,-9-2 8 15,-4 2-7-15,-7-1 13 16,-15 8 2-16,-2 5-6 16,-1 8 8-16,5 9 16 15,7 7 1-15,3 6 0 0,6 6-8 16,2 0-13-1,2 24-14-15,0 17 11 0,0 9 22 16,16 10-10-16,3 2-23 16,8-2 9-16,0-6-8 15,0-8 0-15,-2-8 0 16,-8-10 5-16,-1-10-6 16,-7-8 0-16,-3-7 0 15,2-3 10-15,-4 0-2 16,2-13 11-16,1-15-7 15,5-8-12-15,3-6-3 16,1-2-18-16,3 4-2 16,4 6 5-16,-1 12 4 15,0 10 1-15,0 10 2 0,-1 2-1 16,-2 8 3-16,2 12 8 16,-1 2 1-16,-1 0 0 15,0-6-1-15,-1-4 0 16,-3-6-6-16,-2-6 6 15,-1 0-1-15,-1 0 2 16,-3-14 0-16,0-4 1 16,-6 0 1-16,-2 0-1 15,0 4 19-15,0 4-19 16,0 6 5-16,0 4 6 16,0 0-10-16,0 12-2 15,0 14 0-15,0 4 0 16,0 0 1-16,0-4-1 15,6-6 0-15,1-5-42 0,-5-10-85 16,-2-5-163 0,0 0-403-16</inkml:trace>
  <inkml:trace contextRef="#ctx0" brushRef="#br0" timeOffset="37496.43">6022 6721 1766 0,'0'0'531'0,"0"0"-399"16,0 0-80-16,0 0-51 15,0 0-1-15,0 0-59 0,0 0-131 16,61 14-319-16,-42-10-244 16</inkml:trace>
  <inkml:trace contextRef="#ctx0" brushRef="#br0" timeOffset="37719.58">6212 6641 1172 0,'0'0'720'0,"0"0"-504"16,0 0-111-16,0 0-5 15,0 0 32-15,42 106-9 16,-24-61-60-16,3-3 2 0,0 0-8 15,1-2-23 1,-4-4-22-16,-4-4-12 0,-6-4-60 16,-6-2-114-16,-2-8-182 15,0-6-437-15</inkml:trace>
  <inkml:trace contextRef="#ctx0" brushRef="#br0" timeOffset="38135.19">6548 6822 1523 0,'0'0'280'0,"0"0"-108"15,0 0-74-15,0 0-65 0,0 122-3 16,9-104 11-16,4-6-10 15,1-6 0-15,1-6-6 16,3 0-8-16,-1-8 2 16,1-16-3-16,1-8 2 15,-6-4-18-15,-3-4 1 16,-4-3 0-16,-6 2 10 16,0-2-2-16,-8 7-8 15,-5 6 22-15,-1 8 45 16,6 10 19-16,1 8 14 15,5 4-42-15,2 2-48 0,0 24-10 16,0 6 10 0,13 6 2-16,5 0-7 0,7 1-6 15,2-8 1-15,-1 0-1 16,-1-5-51-16,-9 6-70 16,-8-6-171-16,-8-2-506 0</inkml:trace>
  <inkml:trace contextRef="#ctx0" brushRef="#br0" timeOffset="38935.12">5396 7754 1378 0,'0'0'383'0,"0"0"-178"15,0 0-118-15,0 0 8 16,0 0 30-16,0 0 1 16,140 0-22-16,-69-4-27 15,10-6-26-15,10-4-17 16,7-4-4-16,23-10-21 15,16-12-8-15,19-12 8 0,-13 2-3 16,-27 5-6 0,-34 11-9-16,-20 4 3 0,8-4-25 15,3-10-11 1,3-10-4-16,-14-6 0 0,-10-6-21 16,-9-9-9-16,-10 1-11 15,-7-2-46-15,-4 8 34 16,-6 5 61-16,-5 9 38 15,-4 6 0-15,-7 6 13 16,0 2 3-16,-9 0-9 16,-11 0-7-16,-7 2-7 15,-1-3 7-15,-7 4-6 16,-4 1 6-16,-3 1 11 16,-8 5 0-16,-6 2 8 0,-4 2 1 15,-4 0 0-15,-7 4-1 16,-5 2 6-16,-9 4-5 15,-6 6-3-15,-9 4 22 16,-18 4-13-16,-25 2-3 16,-22 10-6-16,-9 18 0 15,5 8 8-15,6 6-15 16,17 6-2-16,-4 5 1 16,3-1-8-16,4 6 6 15,5 2-7-15,7 4 0 16,-1 10 12-16,23-6 27 15,18-3-5-15,19-7-6 16,-1 14 15-16,6 0-14 16,1 12 5-16,5 7 0 15,39-15-10-15,15 6-4 0,16-1-20 16,60 5 0-16,53 2 6 16,61-10 0-16,31-18 0 15,6-28-5-15,-3-28-1 16,-19-6-12-16,2-36-64 15,-1-16-118-15,-49 8-155 16,-30 1-357-16</inkml:trace>
  <inkml:trace contextRef="#ctx0" brushRef="#br0" timeOffset="43016.81">8043 6924 801 0,'0'0'318'15,"0"0"-160"-15,0 0-90 16,0 0-23-16,0 0-22 15,0 0 5-15,2-2 17 16,-2 2 0-16,2 0 4 16,-2 0 12-16,2 0-2 15,0 0-16-15,4 8 27 16,-2 10 14-16,-2 8 1 16,2 8-25-16,-4 6-9 15,0 4-23-15,0 4-6 16,0 1-6-16,-4 1-14 0,-12 0 4 15,-6 4-5-15,-7 2-1 16,-9 4-18-16,-11 1-44 16,-7-3-53-16,-8-4-20 15,-5-2 73-15,-3-6 45 16,-1-8-50-16,-5-6 36 16,0-8 31-16,0-2 0 15,-4-5 26-15,-1-2 44 16,2-3-39-16,4-2 61 15,3-2-16-15,9-2-20 16,10-3 4-16,10-3 69 16,12 0-56-16,10 0-5 15,11 0-33-15,5-4-15 0,5-2-10 16,2-1-4-16,0 2 0 16,0 2-6-16,0 1 1 15,0 2-1-15,0 0 7 16,0 0-7-16,0 0 0 15,0 0 0 1,-2-2 1-16,2 2 0 0,-3-2 6 16,-2-2-6-16,1 0 1 15,-2 0-2-15,-3 0 7 16,-1 2 9-16,-3 1-7 16,-3 1-8-16,1 0-1 15,-1 0-1-15,-1 0 1 0,1 0 1 16,-2 0 1-16,5 0 5 15,0-3-7-15,2-1 0 16,1-2 1-16,6 1 5 16,0-4-5-16,4 1 0 15,0-2 0-15,0 0 1 16,0 2-2-16,0 0 0 16,0 4 0-16,0 0 0 15,0 4 0-15,0-2-1 16,0 2 2-16,0 0-2 15,0 0-4-15,0 0-4 16,0 0 7-16,0 0-4 16,0 0 5-16,0 0 0 15,0 0 1-15,0 0 0 16,0 0 0-16,0 0-1 0,0 0-9 16,0 0 8-16,0 0 1 15,0 0 0-15,0 0 0 16,0 0 1-16,0 0-1 15,0 0-1-15,0 0 2 16,0 0 0-16,0 0-1 16,0 0 1-16,0 0 0 15,0 0 0-15,0 0 0 16,0 0 1-16,0 0 0 16,0 0 0-16,0 0 0 15,0 0-1-15,0 0 2 16,0 0-1-16,0 0 6 15,0 0-1-15,0 0-6 0,0 0 0 16,0 0 0 0,0 0-7-16,-13 0-4 0,-3 8 11 15,-3 6 0-15,2 2-6 16,-1 0 5-16,1 2 2 16,3-2-1-16,3 0 0 15,0-2-1-15,6 3-5 16,3-6 5-16,2 0-8 15,0-4 2-15,9 1 1 16,8-3-6-16,4-1 3 16,4-4 8-16,-4 1-1 15,2-1 1-15,-5 0 0 0,-3 0 0 16,1 0 0-16,-5 0 0 16,0 0 1-16,0 0-2 15,-2 3 2-15,0-2-2 16,0 2 2-16,-4-1-1 15,-1-2 1-15,-2 2 0 16,0-2 0-16,-2 0 6 16,0 0-6-16,0 0 8 15,0 0-2-15,0 0-5 16,0 0 5-16,0 0-6 16,0 0-1-16,0 0-7 15,0 0-3-15,0 0-2 16,0 0 2-16,-2 0 10 15,-2 0 0-15,0 0-1 0,-1 0 2 16,2 0 0-16,3 0-1 16,-2 0-1-16,2 0 1 15,0 0 1-15,0 0-9 16,0 0 8-16,0 0 0 16,0 0 0-16,0-2-7 15,0 2 8-15,0-2 0 16,0-2 0-16,0-2 0 15,0-5 0-15,0 2 1 16,0-4-1-16,2 2 0 16,-2 0 0-16,0 0 0 15,0-2 0-15,0 1 0 16,-2 1 0-16,-9 0-28 16,0 4-6-16,0 0 19 0,2 1 8 15,0 4 6-15,3 0-11 16,-2 1 6-16,4 1-3 15,0 0-10-15,-1 0-3 16,3 0-7-16,2 0-16 16,0 0-31-16,0 0-26 15,0 0-2-15,0 0 10 16,0 0 8-16,0 0 21 16,0-3-26-16,-2 3-16 15,0 0-131-15,0 0-450 0</inkml:trace>
  <inkml:trace contextRef="#ctx0" brushRef="#br0" timeOffset="49334.7">7747 5903 1026 0,'0'0'213'16,"0"0"-71"-16,0 0 3 0,0 0 0 15,0 0-9 1,0 0-4-16,-27-12-21 0,25 12 8 15,0 0-21-15,2 0-45 16,0 0-22-16,0 0-1 16,0 0-17-16,0 0 8 15,0 0 3-15,4 0 2 16,15 0-9-16,13 0-11 16,11-2 11-16,13-2-6 15,12-6-1-15,12-4-2 16,30-8 4-16,27-8-6 15,31-8 2-15,10-4-2 16,-9 4-4-16,-17 4-2 16,-21 4 9-16,-19 7-9 15,-23 3-1-15,-20 6 1 0,-3 0 1 16,11 0-1-16,5-2 0 16,5-2 0-16,-16 4 1 15,-13 2-1-15,-18 4 0 16,-13 2-18-16,-14 4-30 15,-8 0-26-15,-5 2-21 16,-3 0-69-16,-41 4-47 16,1 10-107-16,-3 0-347 0</inkml:trace>
  <inkml:trace contextRef="#ctx0" brushRef="#br0" timeOffset="50119.62">7749 5988 413 0,'0'0'254'16,"0"0"-175"-16,0 0-30 0,0 0 57 15,0 0 35-15,0 0 4 16,0 0-39-16,4 0 1 16,3 0-27-16,-1 0 16 15,-3 0-29-15,-1 0-37 16,-2 0-6-16,0 0 6 15,0 0-9-15,0 0-11 16,0 0-10-16,0 0 0 16,0 0 9-16,0 0 1 15,7 0-10-15,8 0 8 16,12-4-7-16,17-6 15 16,16-5-5-16,19-3 8 15,27-7-13-15,27-4 0 16,20-5 13-16,5 2-18 15,-10 2 0-15,-33 8 18 0,-30 8 19 16,-21 4-1-16,-8 0-3 16,6 0-8-1,3 0 0-15,2-2 11 0,-14 4-5 16,-13-1 18-16,-13 4-8 16,-9 1-11-16,-9 2 6 15,-7 2 20-15,-2-2 13 16,0 2-14-16,0 0-5 15,0 0-17-15,0 0-10 16,0 0-3-16,0 0-12 16,0 0-2-16,0 0-6 15,0 0 5-15,0 0-6 16,2 0-1-16,0 0 1 16,5 0 0-16,0 0-1 0,0 0 2 15,-5 0-2-15,0 0 1 16,0 0-1-1,-2 0 0-15,0 0-5 0,0 0-10 16,0 0-23-16,0 0-1 16,0 0-9-16,0 0-6 15,0 0-50-15,0 6-77 16,-2 8-131-16,-9-3-247 0</inkml:trace>
  <inkml:trace contextRef="#ctx0" brushRef="#br0" timeOffset="55019.08">7764 8401 149 0,'0'0'639'0,"0"0"-424"16,0 0-48-16,0 0-43 15,0 0 11-15,0 0 7 16,0 0 8-16,0 0 1 16,0 0-3-16,-2 0-3 15,-7 0-16-15,-2 0-36 16,-7 0-39-16,0 0-4 16,-1 9-25-16,-2 5-13 15,-1 2-3-15,-1 2-9 16,4 4-1-16,-4 2-5 15,6 2 5-15,1 2 0 0,5-2-9 16,4-2 10 0,7-1 0-16,0-5 0 0,7-4-14 15,15-5 3-15,5 0 5 16,6-5-4-16,2 0 9 16,4 2 1-16,1-1 0 15,-5 8-1-15,-3 3 0 16,-8 4 1-16,-3 2 0 15,-8 6 1-15,-7-2 8 16,-4 2-7-16,-2 2 14 16,0-2-15-16,-13 0 4 15,-9-2-5-15,-3-3-43 16,-1-5-18-16,-5-7-37 0,0-4-39 16,-14-7-117-1,7-9-226-15,5-9-418 0</inkml:trace>
  <inkml:trace contextRef="#ctx0" brushRef="#br0" timeOffset="55250.54">7600 8546 403 0,'0'0'969'15,"0"0"-734"-15,0 0-28 16,0 0-13-16,135-26-33 16,-92 20-48-16,-1-4-45 0,2 2-31 15,-1 0-37-15,-3 0-12 16,14 2-201-16,-10 0-369 16,-9 4-580-16</inkml:trace>
  <inkml:trace contextRef="#ctx0" brushRef="#br0" timeOffset="55612.08">8265 8735 945 0,'0'0'356'0,"0"0"-168"16,0 0-41-16,0 0-23 15,0 0-11-15,0 0 23 16,0 0-18-16,50-9-42 16,-26 1-26-16,3 3-32 0,0-5-18 15,13-3-164-15,-9 1-316 16,-6 2-558-16</inkml:trace>
  <inkml:trace contextRef="#ctx0" brushRef="#br0" timeOffset="57003.15">9038 8436 649 0,'0'0'915'16,"0"0"-781"-16,0 0-66 16,0 0-6-16,-137 50 3 15,112-28 10-15,8 2-28 16,3 0-21-16,9-2-24 16,5-4-2-16,0-4-18 15,11-6 18-15,10-6 2 16,3-2 13-16,3-2-6 15,2-18-4-15,0-8-5 16,-3-4-1-16,-1-6 0 16,-7-4-9-16,-5-2 10 15,-3-2 7-15,-10 0 22 0,0-1 7 16,0 3-4-16,-8 4 17 16,-5 4 5-16,2 6-3 15,0 8 26-15,2 6-21 16,3 4 17-16,3 8-8 15,3 4-21-15,0 0-44 16,0 10-14-16,0 20-4 16,9 14 18-16,11 8 17 15,4 4-17-15,7-4 2 16,6-2-1-16,-2-7 0 16,3-7-1-16,2-8 0 15,-3-8 0-15,2-8 0 0,-3-10 0 16,-1-2-6-16,1 0-5 15,-3-18-2-15,-2-4-1 16,-2-6 7-16,-4-2-17 16,-5-4-14-16,-7 2-4 15,-2 1 5-15,-6 8 0 16,-5 6-2-16,0 6 27 16,-2 7-17-16,-18 4-21 15,-7 1 35-15,-2 21 9 16,0 9 5-16,2 1-9 15,7-2 8-15,7-4-7 16,8-4-7-16,5-6-19 16,0-6-24-16,2-6-2 15,12-4 37-15,1 0 24 16,6-6 12-16,-2-14 5 0,4-4 2 16,-5-4-6-16,-3 2 2 15,-6 2 23-15,-2 3 3 16,-5 8 7-16,-2 4 6 15,0 8-2-15,0 1-5 16,0 0-32-16,0 4-14 16,0 11 5-16,5 3-6 15,8 0-23-15,3-4-25 16,6-3-3-16,2-9 22 16,5-2 12-16,0 0 16 15,0-9-5-15,0-9 6 16,-2-4 0-16,-5-4 1 15,-2 1 6-15,-2-2 2 16,-7 7 7-16,-1 4 0 0,-8 8 18 16,-2 4 8-16,0 4-4 15,0 0-36-15,2 0-2 16,2 10-2-16,7 4-10 16,5 0-84-16,6-2-1 15,2-8 23-15,7-4 11 16,1 0-1-16,1 0 17 15,-2-12 12-15,-2-6 18 16,-2 2 6-16,-7 0 11 16,-7 2 8-16,-3 6 41 15,-6 2 68-15,-2 6 3 0,3 0-32 16,3 16-38-16,4 24 84 16,3 16-29-16,6 15-44 15,2 13-38-15,2 4-13 16,2 3-9-16,-2-5-1 15,-10-10-16-15,-10-10-12 16,-5-14 14-16,-10-12 13 16,-16-12-12-16,-8-14 13 15,-1-14 22-15,1 0 2 16,3-24 1-16,7-20-10 16,6-14-14-16,12-15 12 15,6-9-12-15,6-2-1 16,25-2 0-16,7 6-1 15,6 5-3-15,1 9 4 0,-3 10 4 16,-4 8-4-16,-9 10-6 16,-9 12-38-1,-9 10-41-15,-9 10-25 0,-2 4-78 16,-8 2-88-16,-15 4-25 16,4 4-342-16</inkml:trace>
  <inkml:trace contextRef="#ctx0" brushRef="#br0" timeOffset="57551.91">10970 8077 1842 0,'0'0'261'0,"0"0"-176"15,0 0 13-15,10 118-31 16,-1-82-39-16,-1-4-19 16,6-6-8-16,-3-9-1 15,2-8 0-15,-1-6 0 0,1-3 0 16,0-7 9-1,3-15-8-15,2-10 2 0,-3-4-3 16,-1-4 0-16,-6 2-16 16,-1 6 3-1,-3 10 13-15,-4 6 0 0,2 12 1 16,1 4-1-16,4 0-4 16,2 18 4-16,6 6 24 15,3 2-16-15,5 0-8 16,0-4 2-16,2-4 5 15,2-8-7-15,-2-3 0 16,-3-7 0-16,0 0 0 16,-2-5 0-16,-2-13 0 15,-3-2 6-15,-4-6 12 16,-6-2 12-16,-5 0-3 0,0-2-14 16,-9 4-12-16,-6 6-1 15,-4 6-27-15,2 4-27 16,1 10-70-16,5 0-193 15,5 0-275-15</inkml:trace>
  <inkml:trace contextRef="#ctx0" brushRef="#br0" timeOffset="58520.53">11688 8041 1594 0,'0'0'230'0,"0"0"-157"0,0 0-4 16,0 0 17 0,122-38-40-16,-83 16-28 0,-4-2 7 15,-4 2 15-15,-4 0-1 16,-10 4 6-16,-5 4-13 16,-7 5-1-16,-5 7 5 15,0 2-6-15,-21 0-30 16,-6 11-18-16,-4 8-1 15,0 6 7-15,4-1 5 16,8-1 7-16,7 0 1 16,12-5-1-16,0-2 10 15,7-4 8-15,17-4-18 16,5-4 13-16,10-2-12 16,0-2 13-16,6 0-13 15,2-6 8-15,-3-10-9 0,-1-4 0 16,-3-3 0-16,-9 1 0 15,-6 3 0-15,-10 2-8 16,-8 3-4-16,-7 9-3 16,0 5 13-16,-16 0 2 15,-9 8 0-15,1 11 12 16,4 8-3-16,4-4 0 16,12 2-8-16,4-7-1 15,0-4-9-15,18-4 8 16,9-8 0-16,4-2 0 15,3 0 1-15,3-8 0 16,-1-10 0-16,-3-8 0 16,0-4 0-16,-4-4 0 15,-4-5 0-15,-10-2 0 0,-5-4 0 16,-10 3 0-16,0 0 0 16,0 6 1-16,-12 6 63 15,-1 10 6-15,2 5 0 16,4 10 4-16,3 5-11 15,1 0-29-15,3 16-32 16,0 16 18-16,0 12 4 16,12 4-10-16,3 4-5 15,3-4-9-15,-2-6 0 16,0-5 1-16,-8-9-1 16,-1-8 0-16,-5-8-1 15,-2-6-9-15,0-4-2 16,0-2-2-16,0 0 2 15,0-14-4-15,0-8-29 0,0-7 4 16,0 0-9-16,18 0 10 16,-1 4-9-16,2 7 10 15,-4 3 23-15,-6 11 15 16,-4 4-10-16,-5 0 11 16,0 16 18-16,0 8 22 15,-3 5-12-15,-5-1-14 16,0-5-8-16,4-2 25 15,4-6-12-15,0-2-11 16,16-5 32-16,15-4 0 16,9-2-7-16,10-2 6 15,0 0-12-15,2 0-14 16,-4 0-1-16,-5 0-12 0,-10-6-22 16,-12-8-102-16,-10 2-337 15,-11-2-921-15</inkml:trace>
  <inkml:trace contextRef="#ctx0" brushRef="#br0" timeOffset="60720.36">7802 9767 479 0,'0'0'191'0,"0"0"-89"15,0 0-46-15,0 0 12 16,0 0 3-16,0 0 6 16,0 0 21-16,-2-25-1 15,0 20-7-15,-1 3 11 16,3 0-5-16,-2 0-7 15,2 2 9-15,-2 0 8 16,2 0 16-16,-2 0-33 16,2 0-30-16,-2 2-9 15,0 14 3-15,-1 10-3 16,1 6 8-16,2 3-21 16,0 3-19-16,0-2-8 15,2-4-10-15,9-4 1 0,0-6 1 16,-1-4-2-16,0-4-17 15,-1-6 5-15,-2-6-2 16,2-2-2-16,0 0-9 16,-1-4 4-16,4-14-23 15,-3-8 6-15,-1-2 15 16,-2 0 7-16,-2 2 7 16,-2 6 8-16,0 6 1 15,0 7 6-15,1 7-5 16,3 0 5-16,3 7 2 15,7 11 30-15,2 2-22 16,1-2-14-16,4-2-2 0,-3-4 0 16,2-6 0-1,-4-4-7-15,-3-2 7 0,-1 0 1 16,-3-6 9-16,-2-10 3 16,-4-4 17-16,-3 0 2 15,-2-4 10-15,0 2 4 16,-2-1-25-16,-14 5-2 15,1 2-13-15,-3 2-6 16,-1 6-15-16,6 2-50 16,3 6-68-16,2 0-90 15,6 0-328-15</inkml:trace>
  <inkml:trace contextRef="#ctx0" brushRef="#br0" timeOffset="61769.72">8424 9876 1121 0,'0'0'356'16,"0"0"-244"-16,0 0 2 15,0 0-15-15,0 0-15 16,0 0-21-16,0 0-18 15,96-75-17-15,-92 66-6 16,-2-2 44-16,-2 1 37 16,0 2-42-16,0 2 13 15,-6 2-18-15,-10 4-20 0,-1 0-19 16,-2 3-6 0,-1 15 5-16,3 4-16 0,3 1 0 15,5 1-1-15,7-2 0 16,2-1 1-16,0-6-1 15,15-2 2-15,8-3-1 16,4-4 1-16,4-6-1 16,2 0 1-16,5 0 0 15,3-6 0-15,-2-10 0 16,1-5 0-16,1-1 0 16,-1-1 0-16,-5-5 0 15,-4-1-1-15,-4 1 1 16,-4 2 8-16,-10 2-8 15,-9 6 5-15,-4 4 0 0,0 4-1 16,-6 6-5-16,-9 4-6 16,-4 0 6-16,1 14 0 15,1 12 0-15,3 6 1 16,7 2 0-16,7-1-1 16,0-5 0-16,14-6-18 15,8-8-13-15,7-6-3 16,0-8 13-16,4 0 5 15,1-12-1-15,-1-15 11 16,3-5-1-16,-4-6 6 16,-7-4 1-16,0-2 1 0,-9-4 8 15,-7 0 8 1,-7 0-4-16,-2 4 8 16,0 5 28-16,-2 11 19 0,-7 9 23 15,3 8-17-15,0 9-14 16,6 2-23-16,0 6-31 15,0 23-6-15,0 11 6 16,0 6 1-16,14 2-1 16,-1-2-6-16,3-8-2 15,0-6-13-15,-5-8-9 16,-4-8 8-16,-5-8 4 16,-2-4 3-16,0-4 8 15,0 0 1-15,0-8-9 16,0-16-37-16,0-10-5 15,0-6 10-15,9-2-3 0,2 0-12 16,2 8-8 0,2 6 31-16,-1 10 20 0,-5 10 8 15,1 8 5-15,-6 0 6 16,-2 19 32-16,0 10 1 16,-2 5-12-16,0 0-14 15,0-4-3-15,0-6-9 16,0-6-1-16,0-2 14 15,7-6 5-15,1-2 3 16,8 0 10-16,-1-4 0 16,4 0-6-16,-2-2 5 15,1-2-10-15,-2 2-8 16,-3-2-13-16,-2 0-6 0,-1 0-105 16,-6 0-95-1,-2 0-314-15,-2 0-168 0</inkml:trace>
  <inkml:trace contextRef="#ctx0" brushRef="#br0" timeOffset="72902.82">7806 10387 1151 0,'0'0'301'0,"0"0"-96"16,0 0-101-16,0 0-30 15,0 0 0-15,-4 0 0 16,4 0-11-16,0 0-10 0,0 0-13 16,0 0-18-16,12 0-13 15,7 0 1-15,12-10 36 16,12-6-5-16,8-6-4 15,7-6-18-15,4-2-7 16,-2-2-4-16,1 0-3 16,-6 1-4-16,-3 3-1 15,-6 5 1-15,-5 2 0 16,-10 7-1-16,-7 6-16 16,-8 6-87-16,-9 2-153 15,-7 14-31-15,-5 8 41 0,-15 5-311 0</inkml:trace>
  <inkml:trace contextRef="#ctx0" brushRef="#br0" timeOffset="73139.5">7920 10546 977 0,'0'0'211'0,"0"0"-118"16,0 0-31-16,137-61 6 16,-85 39 5-16,0 0-31 15,-1 0 12-15,-4 4 13 16,-4 2-3-16,-8 2-16 0,-4 8-48 16,-9 6-101-16,-8 0-229 15,-8 8-593-15</inkml:trace>
  <inkml:trace contextRef="#ctx0" brushRef="#br0" timeOffset="75336.74">7936 11149 985 0,'0'0'310'16,"0"0"-152"-16,0 0-58 0,0 0-30 16,0 0-8-1,0 0 109-15,0 0 62 0,17 116-68 16,-7-63-42 0,-1-2-60-16,-1-2-28 0,-1-7-23 15,2-6 7-15,-4-6-10 16,-1-10-3-16,-4-6-4 15,2-8-2-15,-2-6-2 16,0 0 1-16,0-12-7 16,0-18-45-16,0-12 13 15,0-12 16-15,-6-9 11 16,-1-2 4-16,2 0-2 16,3 1 10-16,2 8-6 15,0 10-2-15,4 10 7 0,10 11-5 16,3 14 1-16,-1 11 6 15,3 4 16-15,-2 25 35 16,3 10 17-16,-3 7-28 16,2 0-24-16,-4-4-2 15,-3-6-6-15,-2-10-8 16,-3-8 0-16,0-8 0 16,-5-7 0-16,-2-3 9 15,3 0 6-15,-1-11 3 16,0-14-8-16,2-12-2 15,3-5-8-15,0-2 0 16,4-2-8-16,2 6-4 16,3 6 4-16,3 7 1 15,2 12-1-15,-1 11 8 0,0 4 0 16,0 12 28 0,-2 20 36-16,2 10-15 0,-4 4-4 15,-1 2-30-15,-1-4 2 16,-1-4-17-16,-5-6-40 15,2-7-57-15,-6-8-65 16,3-6-181-16,-1-8-282 16,-4-5-685-16</inkml:trace>
  <inkml:trace contextRef="#ctx0" brushRef="#br0" timeOffset="75626.78">8595 11155 1363 0,'0'0'375'16,"0"0"-183"-16,0 0-126 15,0 0-34-15,0 116-1 16,7-100 34-16,5-6-9 16,0-7 20-16,2-3 3 15,1 0 11-15,-2-8-10 16,-1-11-22-16,-5-1-25 15,-3-4-12-15,-4 0 0 16,0 2 7-16,-6 6 18 16,-15 6-17-16,-6 8-29 15,-4 2-5-15,-2 0-27 16,2 10-63-16,5 12-46 0,7-6-185 16,9-4-431-16</inkml:trace>
  <inkml:trace contextRef="#ctx0" brushRef="#br0" timeOffset="76069.58">9810 10983 1497 0,'0'0'518'0,"0"0"-317"16,0 0-111-16,0 0-39 16,0 0 5-16,0 0 46 15,0 0-27-15,154-33-41 0,-106 15-34 16,0 0-2-1,4-10-146-15,-9 6-390 0,-12 2-390 0</inkml:trace>
  <inkml:trace contextRef="#ctx0" brushRef="#br0" timeOffset="76336.58">10367 10615 1555 0,'0'0'476'0,"0"0"-271"16,0 0-31-16,36 119-90 15,-19-73 0-15,1-2-27 16,-1-2-29-16,-1-4-13 15,0-3-14-15,-3-10-1 16,-4-3-36-16,-2-5-52 16,-7-8-84-16,0-2-293 15,0-7-170-15</inkml:trace>
  <inkml:trace contextRef="#ctx0" brushRef="#br0" timeOffset="76562.11">10391 10690 1446 0,'0'0'395'0,"0"0"-231"16,0 0-66-16,0 0 26 15,128-39-36-15,-91 32-47 16,1-1-41-16,-5 1-33 15,-6 7-194-15,-9 0-353 16,-9 0-882-16</inkml:trace>
  <inkml:trace contextRef="#ctx0" brushRef="#br0" timeOffset="76736.07">10509 10826 1892 0,'0'0'338'0,"0"0"-230"16,0 0-74-16,0 0-22 16,156-50-12-16,-111 34-40 15,6-4-167-15,-8 6-279 16,-12 2-212-16</inkml:trace>
  <inkml:trace contextRef="#ctx0" brushRef="#br0" timeOffset="77020.45">11001 10728 1337 0,'0'0'500'0,"0"0"-288"15,0 0-119-15,0 0-34 16,100 114 6-16,-81-92 15 16,-3-8-24-16,-10-2-28 15,-1-6-14-15,-5-3 6 16,0-3 12-16,0 0 15 15,-9 0-29-15,-3-17-18 16,4-5-21-16,1-4 0 16,7 0 6-16,0 0-11 0,0 4-31 15,13 2-42-15,7 4-47 16,3 2-99-16,-1 2-24 16,4 2-38-16,-5 0-75 15,-4 4-188-15</inkml:trace>
  <inkml:trace contextRef="#ctx0" brushRef="#br0" timeOffset="77159.96">11286 10648 324 0,'0'0'600'16,"0"0"-260"-16,0 0-86 16,0 0-21-16,0 0 62 15,0 0-96-15,0 0-70 16,33 74-64-16,-20-54-40 16,-3-2-14-16,2-4-11 15,-5 0-51-15,-3-4-170 0,-4-4-274 16,0-4-486-16</inkml:trace>
  <inkml:trace contextRef="#ctx0" brushRef="#br0" timeOffset="77314.78">11302 10503 532 0,'0'0'1560'16,"0"0"-1298"-16,0 0-202 15,0 0-60-15,0 0-73 16,0 0-212-16,0 0-536 0</inkml:trace>
  <inkml:trace contextRef="#ctx0" brushRef="#br0" timeOffset="77936.42">11637 10758 1590 0,'0'0'506'0,"0"0"-374"15,0 0-86-15,0 0-34 16,0 0-11-16,0 0 0 0,0 0 7 15,-7 96-8-15,22-96-1 16,6-8 0-16,-2-14-13 16,0-6-19-16,-3-4 6 15,-6-4 6-15,-3 0 20 16,-5-2-5-16,-2-2 6 16,0-3 13-16,0 5 0 15,-6 2 5-15,-3 8 22 16,5 8 10-16,-2 10 20 15,4 10-28-15,2 0-38 16,0 12 6-16,0 18-1 16,0 10 17-16,0 4-14 15,10 2-10-15,3-6-2 0,3-1-17 16,1-9-3 0,-1-6 1-16,-3-6 12 0,3-8 5 15,-3-6-8 1,3-4 4-16,-1 0 6 0,4-8-12 15,-4-8-9-15,-1-2-10 16,-4 2 16-16,-3 2 9 16,-5 6 6-16,0 4 11 15,-2 4 42-15,0 0 14 16,0 0-29-16,0 8-14 16,0 2-16-16,7-2-8 15,2 0-1-15,4-4 1 16,1-2-6-16,3-2-40 15,4 0-117-15,-6 0-396 16,-3-2-831-16</inkml:trace>
  <inkml:trace contextRef="#ctx0" brushRef="#br0" timeOffset="80302.71">11140 11379 901 0,'0'0'527'15,"0"0"-390"-15,0 0-71 16,0 0-24-16,0 0-17 16,0 0 36-16,0 0 25 15,0 44 15-15,2-23 7 16,5 3 4-16,1 8-35 15,6 8 6-15,6 10 3 16,7 6-19-16,6 6-14 16,8 1-1-16,3-1-19 15,7-4-14-15,5-8-13 0,1-8 2 16,1-10-8-16,5-12 9 16,-1-8-8-1,0-10 7-15,3-2-2 0,1 0-6 16,0-12 6-16,-1-4-5 15,-1-2 5-15,1 0 4 16,-5 0-4-16,-2 2 2 16,-6 2-7-16,-8 2 0 15,-9 0 7-15,-8 4-8 16,-9 0 6-16,-9 4-5 16,-5 0 7-16,-4 0 4 15,0-2 16-15,0-4-1 16,-4-4-27-16,-14-2 0 0,-2-4-35 15,-4 2-6-15,-5-3-6 16,-1 6-25-16,4 1 26 16,1 3 30-16,6 7-13 15,2 3 20-15,9 1 9 16,6 0 0-16,2 0 0 16,0 0 0-16,2 0-3 15,15 1 3-15,8 11 12 16,6 2 6-16,0 3 2 15,2-2 3-15,-1 3-1 16,-1 1 2-16,-6-1-3 0,-7 0-8 16,-7 4 1-1,-11 2 18-15,0 2 15 0,-5 4-10 16,-17 0-18-16,-5-1-5 16,1-6-14-16,3-5-5 15,5-4-17-15,5-6-42 16,13-8-79-16,0-9-150 15,2-13-757-15</inkml:trace>
  <inkml:trace contextRef="#ctx0" brushRef="#br0" timeOffset="81871.22">13181 11630 1292 0,'0'0'262'0,"0"0"-28"16,0 0-63-16,0 0-66 15,0 0-2-15,0 0-8 16,122 12-8-16,-103-16 4 0,-2-10-11 16,-3 0-27-16,-1-2-24 15,-7-2-9-15,-2-2-11 16,-4 0-7-16,0 2 5 16,0 2-6-16,-10 6-1 15,-9 4 6-15,-2 4-5 16,-4 2 0-16,0 0 4 15,-1 20-5-15,1 6 0 16,5 8 2-16,9 2 2 16,9 4-2-16,2-4-2 15,9-1 1-15,18-10 0 16,9-3 0-16,1-5-1 0,5-7-6 16,-1-6 0-1,-1-4 5-15,-5 0-1 0,-4-10-2 16,-4-11 4-16,-6-4 0 15,-4-5 13-15,-1-5-12 16,-7-1 12-16,-5 2 11 16,-4 2 6-16,0 10 19 15,0 6 8-15,0 8-3 16,0 4-17-16,0 4-27 16,0 0-10-16,0 10-15 15,9 12 15-15,7 2 9 16,1 4-9-16,5-4-25 15,3-4-6-15,0-4 1 16,-4-5 9-16,2-6 1 16,-5-3 19-16,-1-2 0 0,0-2 0 15,-2-18 0-15,-1-8 0 16,-4-4 1-16,-1-4 0 16,-4 2 6-16,-3 4-5 15,1 6 7-15,-1 10 5 16,0 4-2-16,4 4-1 15,8 1-10-15,6 2 0 16,9-1-1-16,4 0 0 16,5-3 1-16,0 0-7 15,-2-4 7-15,-5 2 0 16,-6-1 0-16,-6-3 1 16,-3 4-1-16,-9-1 1 15,-3-3 0-15,-4 1-1 0,0 1 0 16,-2 0-2-16,-11 5 2 15,-3 5 6-15,-4 1-6 16,0 0 0-16,2 9-9 16,5 14 8-16,6 3 0 15,7 2-7-15,0 0 8 16,7-2 0-16,12-6-22 16,4-2 1-16,-1-6 6 15,3-6 5-15,0-4 9 16,-1-2 1-16,0 0-1 15,1-8 1-15,-2-10 0 16,0-4-1-16,0-5 0 0,-3-2 0 16,3 3-8-1,-6 4 9-15,1 3 4 0,-5 11-4 16,1 7-1-16,1 1-10 16,1 0 11-16,4 9-6 15,4 7 5-15,1 0 0 16,2-2 1-16,0-4-1 15,2-3 0-15,-3-6 1 16,1-1 0-16,-1 0 1 16,4-5 0-16,1-9 1 15,-2-4 4-15,0 0-6 16,0 0 6-16,-2 1 3 16,-3 3 6-16,-2 6 19 15,3 2-10-15,-3 4 17 16,1 2-4-16,-2 0-12 0,4 0-8 15,0 0-7 1,-3 0-8-16,0 0-4 0,-6 0-4 16,-3 0-64-16,-7 0-72 15,-6 0-154-15,0 0-305 16,-8-6-243-16</inkml:trace>
  <inkml:trace contextRef="#ctx0" brushRef="#br0" timeOffset="82022.99">14865 11193 1652 0,'0'0'621'16,"0"0"-364"-16,0 0-80 16,0 0-97-16,0 0-12 15,0 0-19 1,0 0-9-16,90-38-20 0,-55 38-20 16,5 0-96-16,16 0-142 15,-8 0-345-15,-7 0-201 0</inkml:trace>
  <inkml:trace contextRef="#ctx0" brushRef="#br0" timeOffset="82323.22">15427 11227 1425 0,'0'0'581'0,"0"0"-334"16,0 0-122-16,0 0-58 15,13 115-30-15,-4-81-27 0,0 2-4 16,2-2 1-16,-5 0 10 15,2-4-11-15,-4-6-5 16,-2-6 6-16,0-6 15 16,-2-6 51-16,0-6 36 15,0 0-9-15,0-12-42 16,0-18-46-16,0-10 6 16,5-11 4-16,8-4 14 15,3-6-9-15,0 5-10 16,1 6-11-16,-3 12-6 15,-3 10-13-15,-5 12-56 16,-6 16-91-16,0 0-300 16,0 4-388-16</inkml:trace>
  <inkml:trace contextRef="#ctx0" brushRef="#br0" timeOffset="82848.71">13838 12348 1060 0,'0'0'356'0,"0"0"-55"16,0 0-60-16,0 0-63 16,0 0-17-16,0 0-19 15,0 0-25-15,2 0 6 16,23 0-6-16,10 0-17 15,14-8-28-15,12-8-31 16,8-4-27-16,7-4-14 16,-3-4-74-16,12-8-81 15,-23 7-205-15,-18 8-525 0</inkml:trace>
  <inkml:trace contextRef="#ctx0" brushRef="#br0" timeOffset="83073">13838 12611 1239 0,'0'0'699'0,"0"0"-464"15,0 0-78-15,134-49-79 16,-72 24-21-16,5-5 7 15,2-1-58-15,14-9-6 16,-19 7-263-16,-20 6-667 0</inkml:trace>
  <inkml:trace contextRef="#ctx0" brushRef="#br0" timeOffset="85436.21">13439 10906 1187 0,'0'0'207'0,"0"0"-101"15,0 0-59-15,0 0 14 16,0 0 12-16,0 0 17 16,0 0 30-16,-29-16-28 15,22 12-26-15,1 3 2 16,-3 1-6-16,-3 0-14 16,0 0-8-16,-9 0-40 15,0 0 1-15,-6 7 7 16,-2 5 8-16,-3 2-4 15,3 4 1-15,-2 0 3 16,0 4 48-16,2 3-46 16,2-3 0-16,5-2-1 15,2-2-2-15,6-4-13 0,6 0-1 16,-1 0 1-16,4 4 4 16,0 0 0-16,5 4 1 15,0 4 11-15,0 4-3 16,0 4-6-16,3 7 13 15,8 3-7-15,2 6-14 16,-2 0 5-16,1 2-9 16,-1 2 11-16,0 2-2 15,0 4-5-15,0 4 8 16,3 7-8-16,-1 1 28 16,3 6 0-16,-1 0-16 15,3 6-2-15,0 2-2 16,0 5-2-16,-3-1-6 15,1 0 1-15,-1-4 4 0,-1-3-6 16,1-7 1 0,-3-4 0-16,1-8-1 0,-1-3 2 15,-2-7 4-15,1-4-6 16,-1-2-2-16,1 0 2 16,-5 1 32-16,0-4-14 15,0 1-11-15,-4-1-6 16,0-3 0-16,-2 2 8 15,0-2-9-15,0-2 6 16,0-6-5-16,0-8 0 0,0-8 0 16,0-6 0-1,0-4-1-15,0 1 1 0,0-2-1 16,2 1-6-16,0 0 6 16,3-2 10-16,-3 2-10 15,0-2 1-15,0 1-1 16,0-2 1-16,0 2-1 15,1-6 1-15,-1 4 0 16,1-5 1-16,-3 1-1 16,0-1 5-16,0 0 5 15,0 0 4-15,2 0 6 16,0 0 0-16,7 0-11 16,4 0 0-16,9-7-1 15,10-8-1-15,7-3-8 16,9-4-8-16,25-16-97 15,-11 6-212-15,-8 2-671 0</inkml:trace>
  <inkml:trace contextRef="#ctx0" brushRef="#br0" timeOffset="94237.38">17742 4535 1129 0,'0'0'252'15,"0"0"-134"-15,0 0-62 16,0 0 14-16,0 0 26 15,0 0-14-15,0-29-12 16,0 22 18-16,4 4 15 0,-2 0-3 16,2 2-12-16,2 1-33 15,2 1-28-15,3 26-2 16,3 19 61-16,1 16-9 16,1 12-40-16,-3 10-17 15,-4-2-13-15,0-5-1 16,-2-11-6-16,-3-16-40 15,0-12-33-15,-1-16-40 16,-3-10-77-16,2-12-55 16,-2 0 78-16,0-8 40 15,0-18 3-15,0-8 56 16,0-6 57-16,-5-6 11 16,-1-4 1-16,-1-5 33 15,3-1-1-15,4 0 24 0,0 2 30 16,0 8 1-16,11 8-29 15,2 8 0-15,3 11-15 16,-1 10-5-16,1 9-12 16,-3 0-18-16,-1 20 11 15,-4 8 5-15,-1 6-9 16,-3 2-6-16,-4-2 1 16,0 0-11-16,0-6-10 15,0-2-2-15,0-5 12 16,0-7-10-16,0-5 0 15,0-3-45-15,19-2 14 16,7-4 27-16,8 3 13 16,3 1 0-16,3 3 1 15,3 5 0-15,-1 7 1 16,-4 3 29-16,-9 1 8 0,-9 4 12 16,-11-1-21-16,-9 2 43 15,0 2-3-15,-17 0-20 16,-13 0-8-16,-5-2-25 15,-6-4 7-15,-1-4 5 16,-2-6 0-16,1-5-13 16,6-5-8-16,8-4-7 15,8 0-70-15,21-25-97 16,0-1-228-16,4 0-378 0</inkml:trace>
  <inkml:trace contextRef="#ctx0" brushRef="#br0" timeOffset="94986.98">18570 4834 1751 0,'0'0'249'16,"0"0"-161"-16,0 0-43 15,0 0 1-15,0 0 15 16,0 0-48-16,-116 111 0 0,110-85-11 16,6-2 13-1,0-6-15-15,0-4 0 0,4-4 1 16,8-4 9 0,1-6-3-16,0 0 1 0,1-2-7 15,-1-16-1-15,-2-2 1 16,-4 0 2-16,-5 4-1 15,0 4 8-15,-2 6-3 16,0 4-1-16,0 2-6 16,0 0 0-16,5 2-15 15,1 12 14-15,8-2-14 16,-1 0 15-16,5-4-1 16,-1-4-4-16,0-4 5 15,0 0 1-15,1-16 0 16,0-10 0-16,-3-6 0 0,-1-4-1 15,-3-7 6 1,-9-3-5-16,-2-4 18 0,0-2 1 16,-11-2 20-16,-9 4 7 15,0 6 21-15,2 8 8 16,2 10 0-16,6 9-28 16,3 9-21-16,5 6-6 15,2 2-21-15,0 10-17 16,2 21 10-16,13 10 7 15,10 14 6-15,2 3-6 16,6 2-10-16,0 0-21 16,1-4-15-16,-1-6-17 0,-2-9 25 15,-2-7 11 1,-4-12 27-16,0-8 1 0,-6-8-1 16,1-6 1-16,-7 0 1 15,-1-18 13-15,-5-8 1 16,-7-6 15-16,0 0-2 15,-13 0-13-15,-12 5-16 16,-6 7-11-16,-2 8-2 16,-1 8-11-16,1 4 15 15,6 0-53-15,7 14-113 16,11 0-176-16,9-2-248 0</inkml:trace>
  <inkml:trace contextRef="#ctx0" brushRef="#br0" timeOffset="95487.12">19179 4716 1829 0,'0'0'281'15,"0"0"-213"-15,0 0-46 16,0 0-7-16,0 0-4 15,-23 111 6-15,34-93 24 16,12-4-17-16,4-9-12 16,-3-5 4-16,3 0-15 15,-3-1 12-15,-2-17-11 16,-1-4-1-16,-4-5 0 0,-3 1-1 16,-3 2 0-1,-5 6 1-15,0 4 8 0,-4 12 13 16,2 2 0-1,3 12-21-15,5 26-1 0,9 18 45 16,10 33-15-16,11 33-17 16,10 22-12-16,-7-10 0 15,-12-29 1-15,-20-41-1 16,-13-26 9-16,0-4-10 16,-15-1-9-16,-12-5 5 15,-6-17 4-15,-8-11 45 16,-3-6 41-16,2-26-43 15,1-12-13-15,3-12 9 16,7-4-9-16,9-6-20 16,9 3-3-16,8 4-7 0,5 2-36 15,22-15-102-15,14 12-165 16,2 8-480-16</inkml:trace>
  <inkml:trace contextRef="#ctx0" brushRef="#br0" timeOffset="95936.95">19847 4624 479 0,'0'0'1369'0,"0"0"-1184"16,0 0-80-16,0 0 56 15,0 0-20-15,0 0-58 16,0 0-15-16,-11-4-10 16,9 4-16-16,0 0-11 15,2 0-22-15,0 2-9 16,0 8 0-16,0 4 1 16,13 6 9-16,0 2-1 15,7 2-8-15,0 0 4 16,3-2-5-16,-1 2 0 15,-2-4 1-15,-2 1 1 16,-5-3-1-16,-7-3-1 16,-2 0 1-16,-4-4 0 15,0 3 9-15,-14 0-8 0,-9 1 14 16,-6-5-16-16,0-4 12 16,1-6 0-16,-1 0-12 15,6 0-1-15,3-18-29 16,7-5-46-16,9-4-150 15,4-14-104-15,8 5-207 16,11 6-214-16</inkml:trace>
  <inkml:trace contextRef="#ctx0" brushRef="#br0" timeOffset="96123.81">20037 4604 1320 0,'0'0'404'0,"0"0"-231"0,0 0-15 15,0 0 42-15,0 0-46 16,0 0-47-16,0 0-22 16,40 122-28-16,-32-100-32 15,-3-4-19-15,-1-2-6 16,-4-6-97-16,0-4-148 16,0-6-428-16</inkml:trace>
  <inkml:trace contextRef="#ctx0" brushRef="#br0" timeOffset="96304.26">19909 4496 1582 0,'0'0'487'0,"0"0"-439"16,0 0-48-16,0 0-108 15,0 0-245-15,0 0-620 0</inkml:trace>
  <inkml:trace contextRef="#ctx0" brushRef="#br0" timeOffset="96569.93">20183 4353 1785 0,'0'0'244'16,"0"0"-84"-16,0 0-6 16,29 108-29-16,-11-73-55 15,3-1-27-15,-6-4-24 16,-2 0-19-16,-3-6-49 15,-8-2-88-15,-2-6-119 16,-7-4-230-16,-7-8-52 0</inkml:trace>
  <inkml:trace contextRef="#ctx0" brushRef="#br0" timeOffset="97039.91">20217 4453 1377 0,'0'0'285'0,"0"0"-65"16,0 0-3-16,0 0-52 15,109-106-45-15,-88 92-28 16,-8 6-17-16,-5 6-19 16,0 2-25-16,0 0-17 15,5 20 1-15,5 12 23 16,3 9-5-16,3 4-15 16,0 4-10-16,1-5-1 15,-3-6-5-15,0-6-2 0,-4-8 1 16,-3-8 0-16,1-6 0 15,-5-4-1-15,1-6 0 16,-3 0-14-16,4-8-1 16,-2-12 0-16,2-6 8 15,1-2 1-15,-1 0-5 16,-2 4-4-16,3 3 1 16,-3 12 6-16,3 3-2 15,1 6-10-15,3 0-3 16,3 1 12-16,2 12 10 15,4-3 1-15,0 2 0 16,0-4 1-16,0-2 0 16,-1-5 12-16,-2-1 15 15,-1 0 1-15,-1 0-7 0,-2 0 6 16,-4-7-16-16,-1-4 0 16,-6 0-6-16,0-4-6 15,-7-4-37-15,-2-16-96 16,0 7-233-16,-11 2-620 15</inkml:trace>
  <inkml:trace contextRef="#ctx0" brushRef="#br0" timeOffset="97236.03">20872 4343 1778 0,'0'0'715'0,"0"0"-664"15,0 0-35 1,0 0 8-16,0 0-5 0,0 0-4 16,0 0-15-16,51 30-6 15,-29-24-158-15,-1-2-420 16,-4-4-462-16</inkml:trace>
  <inkml:trace contextRef="#ctx0" brushRef="#br0" timeOffset="97602.9">21340 4448 1545 0,'0'0'535'0,"0"0"-490"16,0 0-12-16,0 0 9 0,31 109-20 15,-16-62 10 1,4 5 50-16,-1 6-2 0,-1 4 79 15,-1-2-71-15,-7-7-15 16,-5-10-14-16,-4-12-23 16,0-11 2-16,0-10 6 15,0-8-8-15,-6-2 9 16,-5-16-1-16,-3-20-27 16,3-15-16-16,1-7 7 15,6-4-7-15,4 4 5 16,0 6 0-16,2 12-6 15,10 10 0-15,1 8-1 0,-1 9-62 16,3 8-12-16,-2 5-58 16,3 0-77-16,2 32-124 15,-5-2-258-15,-4 0-466 0</inkml:trace>
  <inkml:trace contextRef="#ctx0" brushRef="#br0" timeOffset="99569.87">18053 6003 887 0,'0'0'389'16,"0"0"-255"-16,0 0-20 16,0 0 23-16,0 0 24 15,0 0-7-15,0 0-14 16,0-1-13-16,0 1-11 15,0 0-19-15,0 0-9 16,0 0-9-16,0 0-16 0,2 0-22 16,3 1-17-1,4 28-9-15,4 13 52 0,6 14-3 16,-2 8-35 0,5 6-14-16,-1-2-14 0,-4-5-1 15,1-8 0 1,-7-10-28-16,-2-7-42 0,-9-10-59 15,0-8-91-15,0-10-132 16,-2-6-250-16,-5-4-464 0</inkml:trace>
  <inkml:trace contextRef="#ctx0" brushRef="#br0" timeOffset="99954.94">18248 6306 1187 0,'0'0'213'16,"0"0"-132"-16,0 0 28 0,0 0 14 16,125-46-15-16,-90 30-25 15,-4 0-4-15,-4-2-16 16,-3 0-25-16,-8-2-17 16,-5 2-6-16,-5-2-4 15,-6-2-3-15,0-2 1 16,0-4-8-16,-2-3 17 15,-9 4 28-15,-2 0 30 16,2 7 10-16,2 4-6 16,2 6 23-16,5 6-24 15,0 4 0-15,2 0-37 16,0 0-27-16,0 24-15 16,0 8 19-16,13 11-13 0,5 3 13 15,4 2-10-15,0-2-8 16,1 0 0-16,-4-4-1 15,-3-3-25 1,-7-8-94-16,-7 6-99 0,-2-11-387 16,0-8-810-16</inkml:trace>
  <inkml:trace contextRef="#ctx0" brushRef="#br0" timeOffset="100755.11">18807 6170 1200 0,'0'0'402'0,"0"0"-254"15,0 0 5-15,0 0 8 16,0 0 7-16,0 0-70 15,0 0-42-15,6 22 41 16,1 0-22-16,2 2-51 16,2-2-13-16,2-2 5 15,3-4-7-15,2-6-3 16,-2-4-5-16,1-6 13 0,-1 0-13 16,-3 0 24-1,-1-8-8-15,-2-8-11 0,-3-2 1 16,-3 2-1-1,-2 4-6-15,-2 4 2 0,0 2-1 16,0 6 14-16,4 0-15 16,-2 0-10-16,4 0-6 15,5 4 16-15,5 6 0 16,3-2-9-16,4 0 9 16,0-6 2-16,-2-2-2 15,4 0 0-15,-5 0 0 16,1-16-12-16,-6-4 1 15,-4-2 10-15,-6-4 1 16,-5 2 12-16,0 0-12 16,-12 2 0-16,-5 4 17 0,-4 2-5 15,3 5-11-15,5 4 10 16,0 3-11-16,6 1 0 16,3 3-10-16,1 0 10 15,3 0 0-15,0 0-18 16,0 5 17-16,0 7-1 15,3 6 1-15,10 0 1 16,9 0-1-16,7 2 1 16,7-4 1-16,4 0-1 15,7 0 6-15,2-2-6 16,-1 0 1-16,2 2-1 16,-8-2 0-16,-8 0 10 0,-14-2-8 15,-9 0 7-15,-11 0-6 16,0-2 9-16,-9 0 0 15,-18-2-2-15,-9-2-2 16,-6-2-8-16,-3-2-2 16,1-2-10-16,4 0-22 15,7-7-20-15,6-11-80 16,9-25-110-16,9 5-434 16,5-2-866-16</inkml:trace>
  <inkml:trace contextRef="#ctx0" brushRef="#br0" timeOffset="101181.02">19308 5785 1370 0,'0'0'560'0,"0"0"-487"0,0 0-39 15,0 0 8-15,0 0 16 16,0 0 79-16,0 0 1 15,87 44 15-15,-58-12-37 16,0 8-47-16,0 4-20 16,-3 6-16-16,3-2-17 15,-4 2-8-15,2-5-2 16,-3-7-5-16,-1-8 0 16,-4-10 5-16,0-4-5 15,-4-8 0-15,-1-6 0 16,-2-2-1-16,2 0 0 15,-3-14 0-15,0-10-3 16,-4-8 3-16,-4-2 1 0,-3 0 5 16,0 2-5-16,-6 6-1 15,-11 8 2-15,-6 5 17 16,-6 9-13-16,-4 3-5 16,-2 1-1-16,-1 0-19 15,5 4-28-15,6 6-21 16,12-2-73-16,13 0-108 15,0-2-319-15,15-5 38 0</inkml:trace>
  <inkml:trace contextRef="#ctx0" brushRef="#br0" timeOffset="102153.82">19914 5959 1234 0,'0'0'769'0,"0"0"-628"15,0 0 6-15,0 0 19 16,0 0-23-16,0 0-48 16,0 0-50-16,-40 43-18 15,24-11 3-15,3 2-9 16,6 0-14-16,7-4-7 16,0-6 1-16,4-4-7 15,15-6-9-15,-2-6-9 0,1-6-4 16,5-2 1-1,-4-2 0-15,4-16 17 0,-1-4 0 16,-1-6-2-16,-6-2 6 16,-2 2 5-16,-4-1-1 15,-4 7-4-15,-3 7-15 16,-2 4 20-16,0 8-15 16,0 3-1-16,0 0-22 15,4 11-13-15,0 7 51 16,3 4-6-16,5-1 6 15,1-3-7-15,0-4 8 16,0-4-1-16,1-6 1 16,-1-4 0-16,0 0 2 15,1 0-1-15,1-17-1 0,3-8-14 16,3-5-146-16,0-6-86 16,2-3-31-16,2 5 35 15,-1 6 75-15,-4 10 81 16,0 8 44-16,-5 10 28 15,1 0 14-15,-3 10 4 16,1 10-3-16,1 0 1 16,4-2 5-16,1-2 41 15,-1-6 76-15,4-3 0 16,-3-6-25-16,2-1 10 16,-2 0 7-16,3-14-30 15,-4-4-11-15,2-2-25 0,-5-4 0 16,-3 0 0-1,-7 0-4-15,-4 2 22 0,-2 2 7 16,0 6-30-16,-4 4 23 16,-11 8-11-16,-3 2-38 15,-3 2-10-15,0 20-9 16,2 6-7-16,4 4-4 16,6 0-12-16,9-2-10 15,0-6-19-15,0-6-18 16,12-4 36-16,3-7 22 15,3-6 5-15,1-1-9 16,4-1-2-16,-1-20 0 16,1-5 3-16,-4-3 1 15,0-8-3-15,-6-3 17 0,-5-4 8 16,-3-4-8-16,-5-2 0 16,0-1 0-16,0 9 1 15,-11 8 23-15,0 10 22 16,4 10 65-16,3 8-34 15,1 6-43-15,3 0-34 16,0 18-13-16,0 12 12 16,0 9 1-16,0 5 7 15,12-1-6-15,5 4 6 16,1-3-7-16,5 2 0 16,-4 0-34-16,2 2-32 15,-1 13-80-15,-7-14-353 16,-7-8-262-16</inkml:trace>
  <inkml:trace contextRef="#ctx0" brushRef="#br0" timeOffset="102553.8">19030 6930 1211 0,'0'0'255'0,"0"0"-140"0,0 0 20 16,0 0 35-16,0 0-1 15,0 0-26-15,0 0-57 16,31 0 61-16,6-4 1 16,17-10-49-16,8-8-20 15,14-3-47-15,2-2-6 16,0-4 4-16,-2 3-15 16,-9 5-9-16,-9 1-6 15,-12 5-50-15,-17 7-103 16,-29 10-159-16,0 0-328 15,-15 8-45-15</inkml:trace>
  <inkml:trace contextRef="#ctx0" brushRef="#br0" timeOffset="102708.62">18988 7084 1508 0,'0'0'601'15,"0"0"-525"-15,0 0 15 16,0 0 50-16,126 0-24 15,-65-10-28-15,3-5-29 16,1-4-23-16,-1-9-37 16,-18 2-88-16,-19 6-673 0</inkml:trace>
  <inkml:trace contextRef="#ctx0" brushRef="#br0" timeOffset="108329.17">18127 7947 914 0,'0'0'273'0,"0"0"-69"16,0 0-31-16,0 0 9 15,0 0-31-15,-2-16 29 0,2 13-12 16,0 2-32-1,0-1-10-15,0-1-21 0,0 3-38 16,0 0-9 0,0 0-18-16,0 14-28 0,0 22 1 15,9 17 28-15,4 15 20 16,3 10-19-16,-3 4-36 16,1-3 0-16,-3-5-5 15,-3-8 8-15,-1-10-9 16,0-14-7-16,-3-12 7 15,1-10-45-15,-1-9-79 16,-2-7-155-16,-2-4-235 16,0 0 23-16,0-13-563 0</inkml:trace>
  <inkml:trace contextRef="#ctx0" brushRef="#br0" timeOffset="108638.9">18049 8025 1152 0,'0'0'402'0,"0"0"-227"16,0 0-32-16,0 0 7 15,0 0 89-15,0 0-59 16,120-46-47-16,-73 34-27 16,0-2-46-16,0 1-30 15,-7 4-30-15,-4 3-65 16,-10 6-124-16,-15 3-302 16,-4 18-54-16,-7 7-562 0</inkml:trace>
  <inkml:trace contextRef="#ctx0" brushRef="#br0" timeOffset="108846.29">18167 8472 1280 0,'0'0'370'0,"0"0"-118"16,0 0-41-16,0 0-44 15,136-58-25-15,-98 44-61 16,0 0-81-16,-5 4-11 16,7-1-243-16,-9 4-313 15,-8 3-332-15</inkml:trace>
  <inkml:trace contextRef="#ctx0" brushRef="#br0" timeOffset="109170.23">18739 8293 1547 0,'0'0'513'0,"0"0"-431"16,0 0-36-16,0 0 28 16,0 0 21-16,130 50-33 15,-101-13-33-15,-7 3 1 16,-8 0-16-16,-10-2-14 15,-4-4-13-15,0-10 5 16,0-10-7-16,-11-8 15 16,-5-6 1-16,3-2-1 15,2-22 0-15,0-6 5 0,6-8 4 16,3-2 1-16,2-1-10 16,0 1-20-16,9 4-43 15,6 4-37-15,10-1-114 16,-5 6-165-16,-7 9-489 0</inkml:trace>
  <inkml:trace contextRef="#ctx0" brushRef="#br0" timeOffset="109382.45">19114 8115 1475 0,'0'0'392'0,"0"0"-242"15,0 0-73-15,0 0 35 0,0 0-13 16,49 127-11-16,-33-104-7 16,1 0-12-16,1-5-56 15,-5-4-13-15,-1-6-76 16,-8-8-204-16,-1 0-281 16,-3 0-735-16</inkml:trace>
  <inkml:trace contextRef="#ctx0" brushRef="#br0" timeOffset="109569.96">19071 7900 1741 0,'0'0'561'0,"0"0"-459"0,0 0-64 16,0 0-31-16,0 0 6 15,0 0-13-15,0 0-22 16,30 57-278-16,-26-46-469 16</inkml:trace>
  <inkml:trace contextRef="#ctx0" brushRef="#br0" timeOffset="111169.99">18394 9292 491 0,'0'0'647'0,"0"0"-494"15,0 0-38-15,0 0-30 16,0 0 4-16,0 0 16 16,0 0-19-16,4 0 25 15,4-2 11-15,-2 2 1 16,3-4-5-16,0 0-32 15,2-2-5-15,0-2-26 16,-2 0-10-16,0-2-17 16,0 0-9-16,-5 2-19 15,-1 2 10-15,-3 0-4 16,0 2-12-16,0 0-4 0,-9 4-36 16,-11 0-8-1,-7 0-6-15,-1 16 51 0,-5 6 8 16,5 2 1-16,-1 0 12 15,9-2-3-15,4 0-3 16,9-4-5-16,7 0-1 16,0-2-7-16,12-2 6 15,12-1 2-15,9 1 3 16,6 0 2-16,5 2 2 16,3 4-8-16,-3 2 0 15,-4 2 0-15,-5 2-8 0,-12 2 8 16,-11-2-15-1,-12 0 6-15,0 0 9 16,-16-2 1-16,-13 0 14 0,-4-4-14 16,-5-4 27-16,0-2-6 15,0-4 4-15,4-6 0 16,5-4 0-16,8 0-20 16,5 0-6-16,9-6-33 15,7-10-74-15,18-16-108 16,16 4-135-16,1 2-442 0</inkml:trace>
  <inkml:trace contextRef="#ctx0" brushRef="#br0" timeOffset="111787.22">18922 9399 593 0,'0'0'1133'16,"0"0"-874"-16,0 0-93 15,0 0-52-15,0 0-48 16,0 0-20-16,0 0-12 16,-115 82 11-16,92-48-14 15,5 0-15-15,7-6 7 16,9-6-23-16,2-4-17 16,0-8 4-16,5-2-3 15,11-8-29-15,3 0-2 16,1-2 33-16,3-18 1 15,-1-4-2-15,-4-4 15 16,-3 2 1-16,-3 6 6 0,-6 6 0 16,-4 6 4-16,0 8 1 15,-2 0-9-15,5 6 3 16,1 14-6-16,6 4 7 16,3-2 2-16,3-6-9 15,3-6-21-15,2-8-44 16,2-2-37-16,0-8-31 15,2-16 26-15,-5-6 21 16,-4-8 24-16,-2-1 19 16,-10-2 35-16,-4-2 8 15,-2-1 25-15,0-2 53 16,-16 4 42-16,-3 2-15 0,-4 8 25 16,3 8 24-16,3 12-40 15,3 8 7-15,7 4-15 16,3 4-44-16,4 22-36 15,0 10-10-15,0 4 17 16,18 4-19-16,4-4 4 16,2-6-17-16,5-2 8 15,0-6-9-15,-2-3 6 16,-2-5-12-16,-8-2 0 16,-3-5-97-16,-7-1-140 15,-7-10-352-15,0 0-176 0,-16 0-387 16</inkml:trace>
  <inkml:trace contextRef="#ctx0" brushRef="#br0" timeOffset="111919.82">19083 9390 582 0,'0'0'760'0,"0"0"-411"15,0 0-65-15,0 0-46 16,0 0-45-16,0 0-29 16,147-114-78-16,-102 98-35 15,1 0-42-15,-3 0-9 16,5-2-100-16,-9 4-280 15,-13 2-469-15</inkml:trace>
  <inkml:trace contextRef="#ctx0" brushRef="#br0" timeOffset="113887.13">18479 10325 378 0,'0'0'902'0,"0"0"-641"16,0 0-89-16,0 0-92 15,0 0-21-15,0 0 13 0,0 0 25 16,47-2 76-1,-13 2-30-15,8 0-39 0,2-2-39 16,5-4-7-16,5-6-29 16,2-4-17-16,6-10 0 15,7-6-2-15,4-11-7 16,8-5-3-16,2-4-1 16,-2-6 1-16,0-2 0 15,-6-4-1-15,-5-4 1 16,-11-7-11-16,-7-5 10 15,-1-18 1-15,-4-22 0 16,2-21-9-16,-7 13-20 16,-13 27-5-16,-13 32-5 0,-7 18 26 15,-7-3 2 1,-2-6 10-16,0-6 1 0,-4 4 0 16,-15 2 16-16,-2 3-16 15,-6 1 13-15,-4 2-12 16,-5 2-1-16,-7 1-8 15,-5 4-2-15,-6 0 10 16,-2 3 0-16,-4 2-1 16,0 2 0-16,0 2 1 15,-1 2 1-15,-1 2-1 16,-5 6 1-16,1 0 20 16,-5 4-7-16,-1 2-13 0,-4-2 8 15,2 2-7 1,-1-3 5-16,-3 6-6 15,2 2-1-15,-4 7 0 0,-4 6-11 16,-1 4 11 0,-4 0 3-16,-1 10-3 0,1 7-8 15,4 2 8-15,3 3 5 16,4 5-5-16,3-1-2 16,1 4 2-16,3 2 0 15,4 0 10-15,2 2-8 16,3 4-1-16,2 0 4 15,4 7-4-15,2 5 1 16,4 5 13-16,2 12-6 16,6 9-8-16,5 8-1 15,-2 22-1-15,6 21-5 16,4 25 3-16,9 4 3 16,11-7 9-16,9-31-9 0,0-34 0 15,0-21 4-15,2-13-4 16,12 4-15-16,8 2-1 15,4 0 16-15,5-10-8 16,10-4 2-16,1-7-24 16,10-1-10-16,6-2-26 15,2 2-40-15,5 0 25 16,-1 0-60-16,18 8-53 16,-17-10-181-16,-14-8-895 0</inkml:trace>
  <inkml:trace contextRef="#ctx0" brushRef="#br0" timeOffset="127004.34">21097 7954 727 0,'0'0'409'0,"0"0"-250"16,0 0-5-16,0 0 14 15,0 0-17-15,-11-19 2 16,9 12-5-16,0 6 25 16,-1-4-48-16,3 5-9 15,-2 0-37-15,2 0-18 16,0 17-45-16,0 15 26 15,5 14 31-15,6 12-30 16,4 2-25-16,-1 0-2 16,1-6-16-16,-3-3-1 15,-6-5 0-15,-6 4-80 16,-2-12-271-16,-14-8-401 0</inkml:trace>
  <inkml:trace contextRef="#ctx0" brushRef="#br0" timeOffset="127874.38">21139 7979 494 0,'0'0'227'16,"0"0"-27"-16,0 0-68 15,0 0-32-15,0 0-3 16,0 0-15-16,0 0 50 16,-13-29 12-16,11 29-17 15,0 0-19-15,2 0 5 0,-2 0-25 16,2 0 13-16,0 0-15 15,0-1-21-15,0 1-28 16,0-4 15-16,0-1-11 16,6-4-5-16,14-4-14 15,12-1 14-15,7-2-5 16,8 0-12-16,6 4 4 16,-1 2-8-16,0 6 10 15,-8 4-25-15,-4 0 0 16,-9 0 0-16,-9 17-1 15,-11 8-27-15,-9 8 16 16,-2 3 3-16,-13 4-12 16,-16 0-34-16,-4-2 7 0,-7-6-1 15,-1-2 18-15,4-8 25 16,3-4-3-16,7-8 8 16,10-2 1-16,8-8 0 15,6 0 0-15,3 0-15 16,10-6-77-16,14-8 40 15,7 0 51-15,4 0 1 16,4 6 17-16,-1 4-6 16,-3 4-10-16,-1 0 11 15,-5 4 4-15,-3 12-10 16,-5 4 18-16,-8 2-9 16,-9 4-15-16,-4-2 39 15,0 3 10-15,-21 0-18 0,-8 0 0 16,-8-1-30-1,-1-4 6-15,-1-2 2 16,1-6 6-16,-1-2-15 0,6-8 1 16,4-2 1-16,5-2-2 15,6 0-13-15,7-4-82 16,11-20-156-16,0 4-365 16,9-2-787-16</inkml:trace>
  <inkml:trace contextRef="#ctx0" brushRef="#br0" timeOffset="128840.8">21774 8127 1413 0,'0'0'380'15,"0"0"-231"-15,0 0-39 16,0 0 34-16,0 0-17 16,119-30-35-16,-86 20-17 15,-4-4-20-15,0 0-36 16,-2 0 2-16,-6-2 12 16,0 0-13-16,-7 2-20 15,-6 1 15-15,-5 4-14 16,-3 4-2-16,0 4-3 15,-21 1 4-15,-6 0 18 0,-8 14-6 16,-1 12-6-16,-1 6 4 16,5 2-2-16,10 0-7 15,9-2 11-15,8-4-12 16,5-4 1-16,0-4-1 16,14-4 0-16,8-5 1 15,9-6 13-15,5-5 5 16,6 0 1-16,5 0-10 15,-1-16 15-15,2-2-25 16,-4-4 5-16,3-4-5 16,-3 0 6-16,1-4 6 15,-5 0-11-15,-4 2 8 16,-10 2-9-16,-3 0 1 0,-8 6 6 16,-6 2-6-16,-6 6-1 15,-3 3 0-15,0 4-17 16,-3 2 16-16,-12 2 1 15,-6 1 6-15,0 0 1 16,-6 5-6-16,2 17-1 16,0 5 0-16,3 3 4 15,7 4-4-15,6-4-1 16,9-2 1-16,0-4 0 16,9-4-16-16,15-4-2 15,3-6 16-15,4-4 2 0,3-4 8 16,-1-2-8-1,0 0 0-15,1-18-6 0,-3-4-7 16,-2-8 12-16,-2-4 0 16,-2-4 1-16,-2-2 0 15,-2 2 7-15,-6 1-5 16,1 8-1-16,-3 7 0 16,-1 8 0-16,1 9-1 15,3 5-9-15,3 5 1 16,4 18 8-16,1 8-1 15,1 2 2-15,-3 2 7 16,-4-5-8-16,-5-6-12 16,-4-8 11-16,-7-6-11 15,1-6 12-15,-3-4 11 16,0 0 21-16,0-16-14 0,0-12-18 16,0-7 6-1,0-5 3-15,0-3-9 0,0-4 5 16,13 3-5-1,7 8-6-15,3 8-14 0,-4 12 11 16,-3 12-52-16,-9 4-55 16,-7 40-103-16,-16 2-363 15,-10 4-359-15</inkml:trace>
  <inkml:trace contextRef="#ctx0" brushRef="#br0" timeOffset="129172.08">21278 8988 955 0,'0'0'314'15,"0"0"-83"-15,0 0-12 16,0 0-64-16,0 0 45 15,0 0 50-15,145-63-85 16,-85 39-55-16,11-4-40 16,6-2-31-16,8-2 9 15,0-3-22-15,2 2-5 16,-3 1-7-16,-1-1-13 0,-9 8-1 16,-7 0-5-1,-14 10-37-15,-13 2-65 16,-15 11-168-16,-25 2-256 0,0 12 22 15,-25 6-191-15</inkml:trace>
  <inkml:trace contextRef="#ctx0" brushRef="#br0" timeOffset="129406.89">21529 9043 1015 0,'0'0'389'0,"0"0"-166"0,0 0-110 15,0 0-34 1,0 0 40-16,0 0 45 0,150-19 41 16,-70-6-51-1,11-5-42-15,5-4-33 0,0 0-21 16,-2 0-12-16,-3 0-26 16,-7 4-20-16,5-6-12 15,-21 9-120-15,-26 9-675 0</inkml:trace>
  <inkml:trace contextRef="#ctx0" brushRef="#br0" timeOffset="131325.16">21149 7391 742 0,'0'0'316'15,"0"0"-197"-15,0 0-44 16,0 0-1-16,0 0-28 16,0 0 4-16,-129 6 15 15,92 0-11-15,2 0 35 16,-3-2 24-16,0 2-12 16,3-2-6-16,-2 0 21 0,4 0-57 15,2 0-22 1,0 2-17-16,4 2-6 0,7-2 6 15,0 2 35-15,7 4-11 16,1 5-16-16,4 6 3 16,1 9 1-16,5 11-10 15,0 7 24-15,2 10-22 16,0 12-4-16,2 20 1 16,9 27-6-16,3 19-7 15,-3-10-7-15,-3-27-1 16,2-27-5-16,-4-20 4 15,7 8-1-15,1 11 2 16,3 4 0-16,4 2 0 0,-4-3 1 16,1 2-1-16,-3 0 1 15,-3-1 1-15,-3-5 15 16,-3-12-17-16,-4-16-3 16,4-14 3-16,-6-14 0 15,2-10 0-15,-2-4 0 16,0-2 9-16,0 0-9 15,2 0-1-15,-2 0 1 16,2 0 4-16,-2 0-2 16,0 0 16-16,2 0-9 15,-2 0 4-15,0 0 6 16,2 0-4-16,1 0-3 16,1 0 0-16,10-2-3 15,5-8 9-15,12-2-9 0,12-6 0 16,10-2-9-1,12-4 0-15,9 0-1 0,9-2-48 16,34-10-53-16,-18 8-258 16,-18 3-388-16</inkml:trace>
  <inkml:trace contextRef="#ctx0" brushRef="#br0" timeOffset="132610.53">21137 9713 1169 0,'0'0'495'0,"0"0"-372"16,0 0-68-16,0 0-33 15,0 0 38-15,0 0 69 16,20 127-4-16,-15-81-23 15,1 0-28-15,1-4-3 16,0-4-34-16,-3-4-20 16,-2-4-17-16,-2-6 0 0,0 0-75 15,0-10-312 1,-2-3-438-16</inkml:trace>
  <inkml:trace contextRef="#ctx0" brushRef="#br0" timeOffset="132890.69">21053 9814 1239 0,'0'0'527'15,"0"0"-297"-15,0 0-107 0,0 0-11 16,0 0-2-16,0 0 14 16,0 0-18-16,140-85-38 15,-97 73-23-15,-1 0-20 16,0 4-25-16,-5 2-25 16,-6 4-171-16,-8 2-361 15,-13 0-282-15</inkml:trace>
  <inkml:trace contextRef="#ctx0" brushRef="#br0" timeOffset="133104.12">21211 10016 1124 0,'0'0'674'0,"0"0"-488"0,0 0-107 16,0 0-38-16,0 0 14 16,0 0-14-16,135-90-41 15,-110 76-202-15,-2 2-324 0</inkml:trace>
  <inkml:trace contextRef="#ctx0" brushRef="#br0" timeOffset="133454.66">21748 9832 1698 0,'0'0'263'0,"0"0"-177"15,0 0-51-15,0 0-24 16,0 0 21-16,84 108 8 15,-75-90-9-15,-7-2 4 16,0-6-10-16,-2-2 15 16,0-6-22-16,0-2-5 15,0 0-12-15,-4-10 0 0,-2-14 1 16,-1-6 19-16,7-6-7 16,0 0 43-16,0-3-29 15,2 3-28 1,13 6 0-16,6 4-3 0,-1 4-38 15,0 8-125-15,6 2-138 16,-5 6-253-16,-4 2-522 0</inkml:trace>
  <inkml:trace contextRef="#ctx0" brushRef="#br0" timeOffset="133634.48">22064 9653 1365 0,'0'0'520'0,"0"0"-339"0,0 0-104 16,0 0-14 0,0 0-17-16,0 0-18 15,51 116-1-15,-37-98-1 0,-1-4-8 16,-4-4-18-16,-7-3-106 16,-2-6-269-16,0-1-868 0</inkml:trace>
  <inkml:trace contextRef="#ctx0" brushRef="#br0" timeOffset="133838.88">21993 9483 1468 0,'0'0'711'0,"0"0"-590"0,0 0-85 15,0 0-17-15,0 0-19 16,0 0-9-16,0 0-157 16,53 61-149-16,-48-46-342 0</inkml:trace>
  <inkml:trace contextRef="#ctx0" brushRef="#br0" timeOffset="134787.92">21550 10431 1367 0,'0'0'408'0,"0"0"-161"16,0 0-102-16,0 0-39 15,0 0-7-15,0 0-5 16,0 0-8-16,0-4-4 16,0 4-18-16,-2 0-10 0,-6 4-7 15,-1 6-8 1,3 2-22-16,-3 0 20 0,0 0-27 15,2 2 13 1,1 2-23-16,-1 1 0 0,5 1 0 16,2 0-6-16,0-3-20 15,0 0 10-15,4-4-26 16,12-2-1-16,2-4-17 16,-1-1 35-16,3 1 24 15,1 0 0-15,-4 2 1 16,1 5 0-16,-7 2 0 15,-7 6 0-15,-4 4-1 16,0 2-25-16,-15 0 26 16,-9 2 0-16,-5-4 7 15,-3-2-6-15,3-6 12 0,3-6-4 16,4-4-2 0,6-4-7-16,7-2-7 0,7 0-81 15,2-28-231-15,19 0-170 16,4 2-130-16</inkml:trace>
  <inkml:trace contextRef="#ctx0" brushRef="#br0" timeOffset="135024.54">21826 10593 1776 0,'0'0'351'16,"0"0"-199"-16,0 0-90 15,0 0-36-15,0 0-3 16,0 0-3-16,0 0-2 16,-39 73-9-16,39-73 4 15,0 0 17-15,3 0-16 16,10-15-14-16,3 0-38 16,0-6-61-16,-1-4-86 15,-4 3-70-15,-4 4-328 0</inkml:trace>
  <inkml:trace contextRef="#ctx0" brushRef="#br0" timeOffset="135724.39">21602 11213 1277 0,'0'0'526'0,"0"0"-255"16,0 0-137-16,0 0-42 16,0 0 13-16,0 0 2 15,0 0-7-15,6-22-29 0,-8 32-61 16,-15 18 47-16,-1 10-8 16,-1 2-28-16,3 3-12 15,5-10-1-15,9-2-8 16,2-9-6-16,0-8-18 15,19-2-2-15,6-6 7 16,4-2 12-16,0-2 0 16,0 2 7-16,0 0 2 15,-6 4-1-15,-6 0 16 16,-8 4-17-16,-4 2 0 16,-5 4 0-16,0 2 0 15,-16 0 16-15,-6 0 6 16,-5-2-11-16,0-2-10 0,-2-4 8 15,2-4 2-15,5-8-11 16,7 0-34-16,8-6-82 16,7-28-134-16,11 2-258 15,10 4-129-15</inkml:trace>
  <inkml:trace contextRef="#ctx0" brushRef="#br0" timeOffset="136086.87">21941 11318 1054 0,'0'0'837'0,"0"0"-543"15,0 0-142-15,0 0-77 16,0 0-54-16,0 0 7 0,0 0 33 16,0 86 30-16,3-86-6 15,6 0-15 1,2 0-4-16,5-18-10 0,1-7-3 15,1-7-40-15,3 0 7 16,-4 0-19-16,-1 2-1 16,-3 6 0-16,-4 8-3 15,-2 6 3-15,-3 8-2 16,-2 2-5-16,5 4-19 16,-1 20 26-16,6 2 0 15,1 2-1-15,0-1-15 16,1-5-18-16,1-7-19 15,1-2 7-15,-1-9-21 16,3-4-82-16,9 0-164 0,-7-9-284 16,0-7-858-16</inkml:trace>
  <inkml:trace contextRef="#ctx0" brushRef="#br0" timeOffset="137505.04">22385 9142 1440 0,'0'0'369'0,"0"0"-124"16,0 0-127-16,0 0-19 15,0 0-34-15,0 0-7 16,0 0 15-16,-47-24-26 15,23 21 5-15,-5 3-16 16,-7 0-14-16,-9 0-4 16,-6 15-18-16,-9 3-1 15,-7 2 0-15,-4 2 0 0,-7 2 1 16,0-2 0 0,-3 2 0-16,2-4 0 0,0 4 1 15,4 2 0-15,-3 2 7 16,0 8-8-16,-2 2-1 15,-1 9 1-15,-1 5 0 16,-3 4 13-16,0 8-13 16,6 4-5-16,0 6 5 15,13 5 8-15,3 19 1 16,16 26 14-16,16 33-2 16,18 11 21-16,13-4-24 15,2-11 7-15,27-15-17 16,9 3-8-16,11 5-6 0,9 4 6 15,7 3 2 1,1-3-1-16,3-6-1 0,-4-27 0 16,-5-31 0-16,-8-26-10 15,1-13 9-15,12-4-13 16,8 0 4-16,14-3 10 16,0-10-1-16,2-8 1 15,5-4-1-15,4-2 1 16,20 0 0-16,-12-4 1 15,6-6-1-15,-1-6 0 16,3-2-6-16,29-30-31 16,15-20 17-16,-16 0 10 15,-28 2-3-15,-36 6 2 0,-20 3 1 16,5-13 9-16,-1-16 1 16,5-26 0-16,-11-27-1 15,-14-29-16-15,-11-16-65 16,-13-5 14-16,-1 7 35 15,2 13 16-15,4 7 16 16,2 11-7-16,-5 7 8 16,-9 6 9-16,-11 7 12 15,0 19 9-15,-15 20-19 16,-7 16 10-16,-7 6-20 16,-9-14 22-16,-7-12-22 15,-10-13 11-15,-3 1-12 16,-2 2 0-16,-3 9-20 0,-1 12-38 15,-6 8 19 1,-3 15 8-16,-8 10-8 0,-7 12-24 16,-7 12-39-16,0 12 20 15,3 0 28-15,8 10-19 16,-7 20-90-16,21-2-110 16,17-4-267-16</inkml:trace>
  <inkml:trace contextRef="#ctx0" brushRef="#br0" timeOffset="141274.35">25036 7309 1033 0,'0'0'391'0,"0"0"-171"0,0 0-61 16,0 0 3-1,0 0-21-15,0 0-33 0,0-4-3 16,0 4-17-16,0 0 2 16,0-2-13-16,0 2-13 15,0 0-9-15,0 0-18 16,3 0-23-16,-1 0-4 15,2 0 7-15,6 18-16 16,-2 8 20-16,5 10 30 16,3 8-33-16,-1 3 3 15,4-1-20-15,-2-2 7 16,-1-2-8-16,-1-4-15 16,-3-6-52-16,-6-4-87 0,-6 0-171 15,0-8-342 1,-11-6-662-16</inkml:trace>
  <inkml:trace contextRef="#ctx0" brushRef="#br0" timeOffset="141605.07">24920 7662 1149 0,'0'0'322'0,"0"0"-120"15,0 0-56-15,0 0-42 16,0 0 5-16,0 0-1 16,0 0 35-16,96-34-26 15,-55 24-23-15,7-4-10 16,4 2-21-16,-1-1-41 15,0 4 9-15,-4-1-14 16,-9 3-11-16,-9 1-6 16,-12 5-42-16,-9 1-104 15,-8 0-137-15,-12 0-408 16,-8 0-398-16</inkml:trace>
  <inkml:trace contextRef="#ctx0" brushRef="#br0" timeOffset="143355.07">26021 7132 1122 0,'0'0'286'0,"0"0"-137"0,0 0-15 16,0 0-24-16,0 0-5 15,0 0 21-15,0 0-11 16,0-5-11-16,0 5-16 16,0 0-13-16,0 0-20 15,5 1-37-15,3 21 4 16,4 13 22-16,1 7-21 15,3 4 3-15,1 0 2 16,-1-2-21-16,-1-6-7 16,-3-4-11-16,-5-4-74 15,-7-2-139-15,0-8-324 16,-7-5-484-16</inkml:trace>
  <inkml:trace contextRef="#ctx0" brushRef="#br0" timeOffset="144088.03">25828 7204 833 0,'0'0'309'0,"0"0"-144"15,0 0-27-15,0 0-13 16,0 0-25-16,0 0-6 16,0 0 17-16,4-11-23 15,-2 7-8-15,0 0-9 16,3 1-5-16,-1-1-4 16,0 1-18-16,2 0-18 0,0-1-6 15,-2 3-19 1,1 1 27-16,-1-3-7 15,0 3-12-15,4-1 11 0,-2-2-5 16,5 0-10-16,3 0-4 16,3-2 13-16,6 1-7 15,4 1-7-15,2 1-1 16,2 2-7-16,0 0 16 16,0 5-8-16,2 14 1 15,-4 7-1-15,0 6 0 16,-3 4 14-16,-5 1-14 15,-3-1 0-15,-7 0-18 16,-7 2 15-16,-4 0-1 0,0 0-3 16,-19-2 6-16,-10 0-14 15,-8-3 15-15,0-5 0 16,-3-6 2-16,0-4 8 16,3-4-4-16,6-4 3 15,5-6-7-15,4-2 6 16,6-2-7-16,7 0 2 15,3 0-3-15,4-10-78 16,2-10-119-16,2 4-121 16,11-2-330-16</inkml:trace>
  <inkml:trace contextRef="#ctx0" brushRef="#br0" timeOffset="144406.07">26591 7243 146 0,'0'0'1440'15,"0"0"-1191"-15,0 0-120 16,0 0-22-16,0 0-33 15,0 0-11-15,0 0 29 16,0-8-33-16,0 28 6 16,3 6 38-16,2 6-27 0,1 2-38 15,3 0-36 1,-1-2 14-16,0-4-16 0,-2-4 0 16,-2-4-52-16,-4-6-115 15,0-3-164-15,-6-6-285 16,-8-5-716-16</inkml:trace>
  <inkml:trace contextRef="#ctx0" brushRef="#br0" timeOffset="144637.28">26443 7136 1625 0,'0'0'328'0,"0"0"-127"0,0 0-67 16,0 0-76-16,0 0-17 15,0 0-1-15,0 0-16 16,39 24-24-16,-28-9-31 16,-1-4-302-16,-4-2-656 0</inkml:trace>
  <inkml:trace contextRef="#ctx0" brushRef="#br0" timeOffset="145637.07">26890 7181 1081 0,'0'0'937'16,"0"0"-814"-16,0 0-11 15,0 0-36-15,0 0-30 16,0 0-37-16,0 0 31 16,-60 4-15-16,40 15 3 15,2 10-3-15,0 5-1 16,7 2-22-16,5 2-2 0,3-4 2 15,3-6 3 1,0-6-5-16,7-6-17 0,6-5 11 16,1-10-7-16,-1-1 13 15,3 0 9-15,1-8-6 16,1-14-3-16,3-6-38 16,-4-4 21-16,-1-4-2 15,-5 0 18-15,-3 3 0 16,0 6-2-16,-4 5 3 15,1 12 1-15,-1 6-1 16,4 4-45-16,9 5 2 16,4 16 33-16,6 1 2 15,4-2-15-15,0-2-72 16,1-6 52-16,-3-6 27 16,-3-2 16-16,-3-4 0 0,-6 0 8 15,-1-10 4-15,-5-8 0 16,-1-6 6-16,-6-5-3 15,-4-4 10-15,0-3 23 16,0-4 4-16,-10-3-27 16,-5 1 4-16,2 2 6 15,-1 8 22-15,4 6 1 16,3 10-9-16,4 8-11 16,3 8-29-16,0 6-9 15,0 28-1-15,10 14 1 16,9 17 6-16,8 4 9 15,4 7-15-15,2-1 0 0,4-3 0 16,-2-2 0-16,-3-8 0 16,-6-3-1-16,-6-9 1 15,-6-12-15-15,-10-8-49 16,-4-10 29-16,0-10-29 16,0-6 55-16,-12-4-2 15,-5 0-21-15,-5-22 8 16,-5-12 1-16,0-11 22 15,1-6-6-15,3-10 6 16,12-1-4-16,8 0 4 16,3 6 2-16,8 10 17 15,13 6-12-15,11 11-6 16,1 11 0-16,3 10-10 0,-2 8 10 16,-3 0-1-1,-4 17 0-15,-6 6 0 0,-7 8-1 16,-5-4 1-16,-9 4-30 15,0-1 30-15,-7-4 1 16,-17-2 10-16,-5-2 18 16,-5-6-19-16,-1-2-9 15,-1-8-16-15,5-6-91 16,7 0-64-16,10-26-112 16,9-6-121-16,5 0-740 0</inkml:trace>
  <inkml:trace contextRef="#ctx0" brushRef="#br0" timeOffset="146155.13">27790 7231 1124 0,'0'0'386'0,"0"0"-149"0,0 0-22 16,0 0-90-16,0 0-78 15,0 0-32-15,0 0 26 16,85-122-17-16,-85 101 33 15,0 1-17-15,-17 4-3 16,-4 6 34-16,-4 8-38 16,3 2-26-16,0 6-7 15,6 18-2-15,5 6-5 16,9 5-6-16,2-2-17 16,0-1-34-16,20-5 2 0,2-7 6 15,5-9 25-15,-2-4 19 16,2-7 12-16,-1 0 0 15,-2-7-21-15,1-12 21 16,-2-7 0-16,-1-6 0 16,-3-3-17-16,-2-1 17 15,-4 3 0-15,-3 2-14 16,0 9-14-16,-1 8 4 16,-1 14-21-16,4 0 10 15,-1 16 19-15,-1 17 3 16,2 3-1-16,-3 1-31 15,-5-1-15-15,-2-9-9 16,-2-9 36-16,0-9 8 16,0-9 25-16,0 0 82 0,0-18 51 15,0-9-48-15,0-10-24 16,0-1-30-16,0-4-19 16,0 0-12-16,0 2-30 15,0-2-140-15,0 10-35 16,0 10-196-16</inkml:trace>
  <inkml:trace contextRef="#ctx0" brushRef="#br0" timeOffset="146638.72">26329 8143 716 0,'0'0'189'0,"0"0"-90"15,0 0 32-15,0 0 49 0,0 0 43 16,0 0 28-16,0 0 26 16,-14-6-19-16,34-10-113 15,11-4-17-15,9-4-31 16,12 0-37-16,6-3-23 15,6 2-7-15,-1-1-30 16,-5 1-1-16,-9 7-60 16,-16 7-139-16,-28 11-346 15,-5 0-87-15,-9 15-468 0</inkml:trace>
  <inkml:trace contextRef="#ctx0" brushRef="#br0" timeOffset="146754.75">26246 8288 1478 0,'0'0'577'16,"0"0"-400"-16,0 0-86 15,0 0-27-15,0 0-30 16,154-89-34-16,-92 43-6 16,-10 6-183-16,-13 0-411 0</inkml:trace>
  <inkml:trace contextRef="#ctx0" brushRef="#br0" timeOffset="147905.1">25919 6242 959 0,'0'0'203'0,"0"0"-106"15,0 0-13-15,0 0-23 16,0 0-9-16,0 0-5 0,0 0 50 16,-20-42-50-1,-7 42-37-15,-4 10 22 16,-7 16 16-16,-5 10 0 0,3 8 18 16,5 8 1-16,8 2 13 15,10-1-21-15,11-5-20 16,6-4-38-1,19-6-1-15,18-8-1 0,10-8-1 16,6-10 2-16,7-12 0 16,-2 0-56-16,3-10-61 15,-5-14-43-15,-3-10 76 16,-4-4 17-16,-9-8 38 16,-4-4 29-16,-11-7 12 15,-10 1 36-15,-9 0 9 16,-6 2 5-16,0 4 3 15,-6 6-10-15,-11 6-5 0,-2 4 0 16,3 3-9-16,3 9-3 16,5 7 3-16,1 7 14 15,4 8 18-15,3 0-70 16,0 19 6-16,0 17-9 16,0 13 34-16,14 5-10 15,3 6-9-15,8-2-14 16,0-4 5-16,-1-8-6 15,-1-6 0-15,-4-9 0 16,-3-9 8-16,-3-8-8 16,-4-8-10-16,1-6 10 15,-4 0 0-15,3-12 14 0,0-17 13 16,0-4-27 0,0-6-14-16,-1-1 13 0,0 6-8 15,0 6 9-15,-1 10 0 16,4 10 0-16,0 8-1 15,4 0-15-15,6 12 16 16,3 8 7-16,1 2-6 16,-1-4-1-16,1-2 8 15,-1-5-1-15,1-8-7 16,0-3 7-16,-4 0-1 16,0-14-5-16,-1-8 22 15,-3-2-17-15,-1-4 22 16,-7 0 5-16,-2 2 12 15,-7 6-16-15,0 4 20 16,0 8-23-16,0 4-2 0,0 4 5 16,0 0-28-16,0 20-1 15,9 2 11-15,6 4 4 16,1-2-9-16,-1-4-6 16,2-3-1-16,-7-6-50 15,-5-9-119-15,-3-2-321 16,-2 0-415-16</inkml:trace>
  <inkml:trace contextRef="#ctx0" brushRef="#br0" timeOffset="148070.82">26578 5992 1258 0,'0'0'1048'0,"0"0"-891"16,0 0-68-16,0 0-89 15,0 0-4-15,0 0-63 16,0 0-235-16,25 3-531 0</inkml:trace>
  <inkml:trace contextRef="#ctx0" brushRef="#br0" timeOffset="148337.91">26670 5819 2022 0,'0'0'384'0,"0"0"-274"16,0 0-70-16,0 0 27 16,0 0 56-16,75 136-16 15,-39-88-28-15,0 1-38 16,-3-4-22-16,-2-2 2 15,-6-7-21-15,-3-8-49 16,-6-6-62-16,-3-8-160 16,-2-6-443-16,-2-6-874 0</inkml:trace>
  <inkml:trace contextRef="#ctx0" brushRef="#br0" timeOffset="149387.97">27166 5988 1547 0,'0'0'654'0,"0"0"-522"15,0 0-74-15,0 0 14 16,0 0-42-16,-15 104 4 16,15-76 18-16,0-6-14 15,2-4-6-15,7-6-14 16,0-4-17-16,2-4 9 15,0-4-9-15,2 0 15 16,3-8-7-16,-3-16-1 0,-1-6 2 16,-8-10 6-1,-4-7-16-15,0-4 0 0,-4-4 12 16,-17-1-12-16,-3 2 0 16,-1 4 0-16,3 10 0 15,0 10 3-15,4 8 21 16,7 9-2-16,4 12 11 15,7 1-19-15,0 16-14 16,0 20 1-16,18 12 5 16,11 6 0-16,7 6-6 15,6-2 11-15,8 2-5 16,-2-3-6-16,4-7 2 16,-6-6-1-16,-1-10-1 15,-10-10-5-15,-3-12 4 16,-8-12-17-16,-6 0 17 0,-2-10-17 15,-8-16 10-15,-1-8 8 16,-7-4-1-16,0-4-13 16,-13 0-11-16,-10 6 24 15,-1 3-33-15,0 13 20 16,3 6-11-16,3 10-5 16,7 4 8-16,5 0-4 15,2 17 3-15,4 4 11 16,0 1-15-16,2 3-30 15,13-6 45-15,3-2 1 16,-1-8-4-16,4-2 15 16,-3-5-2-16,-1-2 8 15,2 0 0-15,-2-14 7 0,-1-7 4 16,-1-3-1-16,-5-2 8 16,-4 2-12-16,-6 2-11 15,0 4 6-15,0 8 9 16,0 4 2-16,0 6-18 15,2 0-27-15,9 12-1 16,7 10 18-16,2 2-19 16,4 4 7-16,1-2-15 15,2-4 31-15,-5-4 5 16,-2-4-14-16,-2-5 15 16,-3-5 1-16,1-4 16 15,-1 0-5-15,1-4-3 0,0-12 9 16,0-9-11-1,-6-3 22-15,2-2-23 0,-7 0 26 16,-5 4 3-16,0 4-7 16,0 6-28-16,0 6 11 15,-5 4-11-15,3 4 15 16,2 2-15-16,0 0-7 16,0 10 5-16,4 4 2 15,9 4 0-15,3-4 0 16,2 0 6-16,2-4 0 15,0-6 0-15,2-2-4 16,3-2 5-16,4 0-6 16,0-2 8-16,-2-10-9 15,-5-2 0-15,-5 2 0 0,-6 2-14 16,-3 0-48-16,-8 6-96 16,0 0-313-16,0 4-791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08T05:03:00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14616 9413 1086 0,'0'0'294'0,"0"0"-172"0,0 0-26 16,0 0-33-16,0 0-24 16,0 0 5-16,2-3 17 15,-2 3 5-15,0 0-3 16,2 0 16-16,-2-2-1 16,0 2-16-16,3 0-8 15,-1-2-1-15,2 2 7 16,2-2-12-16,11 1-22 15,2-2 8-15,8 2 4 16,4-2 2-16,2 1-16 16,4 2-4-16,0 0-1 15,1 0 6-15,-2 0-19 16,-1 0-5-16,-4 0 0 0,-4 0 0 16,-6 0 12-16,-6 0-13 15,-4 2-66-15,-4 2-60 16,-7 2-77-16,0 9-59 15,-4-4-45-15,-13 3-345 0</inkml:trace>
  <inkml:trace contextRef="#ctx0" brushRef="#br0" timeOffset="212.23">14768 9535 403 0,'0'0'1052'0,"0"0"-774"16,0 0-116-16,0 0-85 0,0 0-29 15,0 0-12-15,0 0 3 16,75-18 8-16,-44 12-16 16,-2 2-15-16,0 2-16 15,2 0-48-15,-8 0-207 16,-10 2-522-16</inkml:trace>
  <inkml:trace contextRef="#ctx0" brushRef="#br0" timeOffset="2983.94">16826 10465 622 0,'0'0'309'0,"0"0"-152"15,0 0-76-15,0 0-28 16,0 0 33-16,0 0 31 15,0 0 7-15,0 0-33 16,0 0-15-16,0 0-35 16,0 0 22-16,0 0-12 15,0 0-19-15,0 0-10 16,0 0 0-16,0 0 9 16,0 0-16-16,0 0 24 0,0 0-19 15,2 0 7 1,9 0 17-16,5 0 11 0,4-2-5 15,7 0 22-15,4 0-32 16,2-2-13-16,3 0 0 16,-1-2-26-16,3 0 5 15,-4-2-5-15,0 2 6 16,-7 0-7-16,-4 0-1 16,-5 2-6-16,-7 2-14 15,-1 0-22-15,-8 2-41 16,-2 0-77-16,0 0-66 15,0 0-85-15,-14 0-64 0</inkml:trace>
  <inkml:trace contextRef="#ctx0" brushRef="#br0" timeOffset="3308.24">16966 10497 755 0,'0'0'325'0,"0"0"-186"16,0 0-42-16,0 0-26 15,0 0 28-15,0 0 43 0,0 0 8 16,15 0 0-16,-1 0-8 15,-1-2-48-15,6-2-45 16,-2 2-23-16,1-2-17 16,0 0-9-16,0 2-6 15,0-2-43-15,-3 0-65 16,-1 0-54-16,-6 0-139 16,-3 2-293-16</inkml:trace>
  <inkml:trace contextRef="#ctx0" brushRef="#br0" timeOffset="8304.75">16309 12729 823 0,'0'0'284'15,"0"0"-97"-15,0 0-100 16,0 0-48-16,0 0 9 15,0 0 32-15,0 0-1 16,0 0-4-16,0 0-2 16,0 0 3-16,0 0-17 15,0 0-24-15,0 0 0 16,0 0 7-16,0 0-21 16,0 0 1-16,0 0 9 0,0 0-22 15,0 0 4-15,0 0 9 16,9 0 11-16,2 0 2 15,1 0-11-15,1 0-4 16,-1 2-8-16,5 2 2 16,-2 0 5-16,3-2-18 15,0 2 12-15,-1 0-1 16,2 0-3-16,0 0-8 16,1 0 8-16,-1 0-9 15,0-2 1-15,1 0 0 0,1 0 0 16,0 0 5-1,0 3-5-15,1-2-1 0,-2 1 1 16,2 0-1-16,1 0 2 16,-1 0-1-16,2-2 0 15,5 0 21-15,0-2-13 16,2 0 1-16,1 0-9 16,-3 0 5-16,2 0 10 15,-2 0 1-15,0 0 6 16,0-4 0-16,0 0-17 15,-2 0-5-15,2-2 7 16,-2 2-8-16,0 0 2 16,-2-2-1-16,2 2 0 15,0-2 0-15,-4 0 0 16,1 0 1-16,-2 2-1 0,-2 0 0 16,3 0 0-16,-4 0 0 15,2 2-1-15,-1-2 0 16,0 2 1-16,0-2-1 15,-2 0 0-15,2-2 0 16,-2 2 0-16,-1-2 0 16,3-2 0-16,-3 0 0 15,0 0 0-15,-1 0 0 16,-1 0 1-16,1 0-1 16,-1 0 0-16,-1 0 0 15,1 0 0-15,-2-2 0 16,3 2 0-16,-5-2 0 15,3 2 1-15,-3-2 0 0,-1 0-1 16,2 0 0 0,-1 0 0-16,3-2 0 0,-3-1-1 15,0 2-5-15,0-1-1 16,0-1 4-16,-2 3 2 16,0 1 0-16,-2-1 0 15,-1-1 0-15,1 4 1 16,-3-4 12-16,3 1-12 15,0-2-12-15,-1 2 11 16,1-2-5-16,0 0 0 16,0 2 5-16,-1-2-7 15,1 0-5-15,-1-2-3 16,4 2 5-16,-4 0 10 16,3 0 1-16,-3 2-6 0,2 2 6 15,-4 0 1-15,-2 2-1 16,1 0-8-16,-1 0 7 15,-2-2 1-15,0 0 6 16,0-2 0-16,0 0-5 16,0-4 1-16,0 0-1 15,0-1-1-15,0 1 6 16,0-1 4-16,0 1-4 16,-2 2 13-16,-3-1-18 15,1 1 5-15,-4 1 4 16,2-2-9-16,-3 1 9 15,1 0-9-15,-2-1 5 16,-1-2-6-16,1 1 1 0,0-2 3 16,-1 0-2-16,-2 0 2 15,-1-4-2-15,1 0 19 16,-5 2-17-16,1-2 2 16,-4 2 0-16,-1 2-5 15,-1 0 7-15,0 2-8 16,0-2-3-16,3-1 3 15,0 3 1-15,2-1 17 16,0-2-8-16,3 4-5 16,2 0-4-16,-3 2-1 15,1-2 16-15,-2 1-14 16,-1-2 6-16,-1 2-8 16,-2-2-3-16,-1 0 3 0,0 0 11 15,-2 2-11-15,1 2-7 16,0 0 6-16,2 2 0 15,-2 2 1-15,1 0 0 16,0 2 0-16,0 0-3 16,1 2 1-16,-3-2 0 15,2 2 2-15,-3-2-1 16,1 2-1-16,1 2 2 16,1-2-1-16,2 0 2 15,0 2-1-15,2-2 0 16,0 2 0-16,1 0 0 15,-3 0 1-15,1 0-1 16,2 0 0-16,-3 0-1 0,2 0 1 16,-2 0 0-1,-3 0 1-15,1 0-1 0,0 0 0 16,-2 0 0 0,1 0 1-16,-2 2 0 0,-1 2 1 15,2 0-1-15,-5 0 0 16,2 0 8-16,0 0 2 15,0 0 1-15,0 2 0 16,0 0 1-16,4 0 3 16,0 0-2-16,-2 2-13 15,5-2 7-15,1 0-7 16,-4 2 5-16,3 0-5 0,-4 2 8 16,1 2 12-16,1 2-21 15,-1 0 0-15,4 1 1 16,1-1 0-1,0-3-1-15,2 4 0 0,1-4 1 16,1 2-1-16,1-1 3 16,-1-1-3-16,1 2 0 15,3-1 0-15,-4-1 1 16,3 4-1-16,-1 1 0 16,1 0 0-16,1 2 0 15,0 0 0-15,1 2-2 16,1 0-3-16,1-2 5 15,0-2 10-15,2 0-10 16,3-2 1-16,-2 0-1 16,2 2 0-16,-2-2-10 0,1 0 10 15,3 2 0 1,-2 0 1-16,0 0 8 0,2 1-9 16,0 1 1-16,0 0-1 15,0 0 0-15,0-3-9 16,0 2 9-16,0-3 9 15,0 2-9-15,0-2-8 16,4 0 8-16,-1 0 0 16,1 0 1-16,-2 0-1 15,2-2 0-15,-2 2 10 16,1-4-10-16,-1 2 1 16,0-2-2-16,3 0 1 15,0 0-8-15,-1-2 8 16,0 0-2-16,1 0 1 15,-1-2 1-15,3 2-1 0,0 0 0 16,-1-1 0-16,1-2 1 16,-1 1 0-16,-1 1 3 15,2-3 3-15,-3 1-12 16,3 0 6-16,-1 0 0 16,-2 1 0-16,4 1 0 15,-2-2 0-15,1 2 0 16,-1-4 1-16,4 4 1 15,-1-2 5-15,-3 1-6 16,3 1-2-16,0-2 1 0,0 1 0 16,0 1 2-1,2-1-2-15,0 2 0 0,-2-3 1 16,3 2-1-16,-4-1 0 16,3-1 0-16,-1 2-1 15,-4-3 1-15,3 0 0 16,-1 2 0-16,0-2 0 15,-2 0-3-15,1 2 2 16,1-2-21-16,0 2 2 16,-2-2 2-16,1 2 8 15,-1-2 10-15,1 2-15 16,2 0 14-16,-2-2 0 16,-1 0 1-16,1 0-2 15,-2-2-5-15,-1 0 7 0,-2 0-1 16,1-2 0-1,-1 2 1-15,0-2 0 0,2 0-1 16,-2 0 1-16,3 0-1 16,-3 2 1-16,3-2 0 15,-1 2-1-15,3 0-41 16,-1 4-84-16,1 0-215 16,-3-2-506-16</inkml:trace>
  <inkml:trace contextRef="#ctx0" brushRef="#br0" timeOffset="32015.44">17000 11482 643 0,'0'0'345'0,"0"0"-166"0,0 0-111 15,0 0-23 1,0 0 7-16,0 0-4 0,0 0 1 15,0 0 7-15,0 0 3 16,0 0-2-16,0 0 0 16,0 0 0-16,0 0-12 15,0 0 12-15,0 0 9 16,0 0 0-16,0 0 4 16,0-2-3-16,0-2-36 15,0-2-7-15,0-2-7 16,2-2-9-16,2-5 2 15,-2 0-2-15,0-3 9 16,1 0 10-16,0-4 4 16,-3-3 0-16,0-3-7 15,0-2 4-15,0-4-15 16,0-2 0-16,0-4 1 0,0 0-5 16,0-4-8-16,0 0 8 15,0-2-8-15,-6 3 12 16,4 1-1-16,0 2-3 15,0 6-4-15,-2 2-4 16,2 4 8-16,-1 4-8 16,1 2 8-16,2 2-8 15,0 4 1-15,0 4 5 16,0 2 5-16,0 2 3 16,0 2 3-16,0 0-8 15,0 2 7-15,0 0 3 16,0 2-9-16,0 2-2 15,0 0-8-15,0 0 17 16,0-2-7-16,0 2-10 0,0 0 8 16,0 0-8-16,0 0-1 15,0-2 0-15,0 2 1 16,0-4-1-16,0 0 6 16,0 0-6-16,0 0 0 15,0-1 1-15,0 4 0 16,0 1 0-16,0-3-1 15,0 3 0-15,0 0 1 16,0 0-1-16,0 0 0 16,0 0 1-16,0 0-1 15,0 0-1-15,0 0 0 0,0 0 0 16,0 0 0 0,0 0-7-16,0 0 1 0,0 0-5 15,0 3-6 1,0 8 18-16,0 6 6 0,-4 3 0 15,-1 0-5-15,-2 2 1 16,3 0 8-16,-1 0-9 16,1-4 1-16,2 0-1 15,0-4 0-15,2-4 0 16,-2-4 1-16,2 0-1 16,0-4 0-16,0-2 0 15,0 2 0-15,0-2 0 16,0 0 0-16,0 2-1 15,0-2-1-15,0 0 0 0,0 0 1 16,0 2-1-16,-2 0 1 16,2 0 0-16,0 0 1 15,0-2-1-15,0 0 1 16,0 0-1-16,0 0 2 16,0 0 4-16,0 0-6 15,0 0-1-15,0 0-5 16,0 0 6-16,0 0 6 15,0-6-6-15,0-6 0 16,0-4-8-16,0 0 7 16,0 0 1-16,0 0-1 15,0 0 1-15,0 0-1 16,0 2 0-16,0 2-9 0,0 2 9 16,0 2-7-1,0 0 2-15,0 2 6 0,0 2-1 16,0 0 1-16,0 0 0 15,0 1 0-15,0 0 0 16,2-1-6-16,0 0 6 16,0 1-1-16,0 2-7 15,-2 1 8-15,2 0 0 16,-2 0 0-16,0 0 0 16,0 0 0-16,0 0 1 15,0 0-1-15,0 0 0 16,0 0 0-16,0 0-11 15,0 14-13-15,-4 8 24 16,-8 6 16-16,1 2-2 16,1 0-13-16,0-4 6 0,1-2-6 15,3-4-1-15,2-4 1 16,-1-2 5-16,0-4-6 16,3-2 0-16,0-1 0 15,2-6 0-15,0 1 0 16,0-2-1-16,0 0 1 15,0 0 1-15,0 0 0 16,0 0 0-16,0 0 0 16,0 0 1-16,0 0-1 15,0 0 0-15,0 0-1 16,0 0 0-16,0 0 0 16,0 0 2-16,0 0-2 15,0 0 0-15,0-2 1 16,4-4 0-16,4 0-1 0,-2 0 1 15,3 0-1-15,-3-2 0 16,2 0 0-16,-2 0 1 16,0-2-1-16,1-2 0 15,-1 2 0-15,0 0-1 16,0 0 0-16,-2 2 0 16,1 2-7-16,-1 2 8 15,-2 0 0-15,0 0 0 16,4 0 0-16,-2 2-6 15,0-2 6-15,1 0-1 16,-3 0 2-16,2 2-2 0,-2 0 1 16,0 2-1-1,-2 0 1-15,3-2 0 0,-3 2-1 16,3 0 1-16,-3-2 0 16,0 2 0-16,2 0 0 15,-2 0 0-15,0 0 0 16,0 0 0-16,0 0 0 15,0 0 0-15,0 0 0 16,0 0 0-16,0 0 0 16,0 0 0-16,0 0 0 15,0 0-1-15,4 0-14 16,7 6 6-16,3 12 9 16,1 6-1-16,5 2 2 0,0 0-2 15,0-2 1-15,-2-2-1 16,-2-6 1-16,-6-4 0 15,0-2 0-15,-4-6 0 16,-3-1-1-16,-3-2 2 16,2-1-2-16,-2 0 2 15,0 0-1-15,0 0 1 16,0 0 0-16,0 0 7 16,0 0-2-16,0 0-6 15,0 0 1-15,0 0 5 16,-2 0-6-16,-5 0-1 15,-1 0 1-15,-6 0 0 16,-5 0-1-16,-2 0 1 16,-4 0 0-16,-2 0 1 0,0 6 1 15,6 1 8-15,-2-2 5 16,7 0-4 0,3-4-10-16,1 2 9 0,6-2-8 15,2-1-1-15,1 0 5 16,3 0-6-16,0 0 0 15,0 0-8-15,0 0-18 16,0 0-52-16,0 0-82 16,0 0-191-16,0 0-282 15</inkml:trace>
  <inkml:trace contextRef="#ctx0" brushRef="#br0" timeOffset="45619.92">26295 4339 487 0,'0'0'679'0,"0"0"-465"0,0 0-60 15,0 0-43-15,0 0-34 16,0-2 0-16,0 0 1 16,0 2-2-16,0-2-17 15,0 2-7-15,0 0-5 16,0 0-4-16,0 0-2 15,0 0 8-15,0 0-22 16,0 0-5-16,0 0-3 16,0 0-4-16,0 8-14 15,3 16 12-15,1 9 26 16,0 4-2-16,0 5-19 16,4 2-2-16,1-4-16 15,-1-1 2-15,1-1-1 0,0-6-1 16,0 0-26-16,-5-6-54 15,-4 2-107-15,0-8-197 16,0-5-503-16</inkml:trace>
  <inkml:trace contextRef="#ctx0" brushRef="#br0" timeOffset="46079.47">26075 4339 867 0,'0'0'764'0,"0"0"-560"0,0 0-58 16,0 0-61-16,0 0-8 15,0 0 32-15,0 0 2 16,131-68-31-16,-89 56-7 16,5 2-27-16,2 0-13 15,-2 4-14-15,-3 0-6 16,-3 4-7-16,-8 2-6 16,-8 0-106-16,-23 10-127 15,-2 10-256-15,0 2-180 0</inkml:trace>
  <inkml:trace contextRef="#ctx0" brushRef="#br0" timeOffset="46351.87">26130 4778 1373 0,'0'0'550'16,"0"0"-456"-16,0 0-50 15,0 0 54-15,0 0 24 16,132 8-10-16,-90-8-44 16,5 0-23-16,2 0-29 15,2 0-5-15,1-4-11 0,12-6-142 16,-15 2-391-16,-8 0-775 15</inkml:trace>
  <inkml:trace contextRef="#ctx0" brushRef="#br0" timeOffset="48335.76">27026 4588 1386 0,'0'0'757'0,"0"0"-637"0,0 0-86 15,0 0-34 1,0 0 9-16,0 0 11 0,0 0 12 16,0 124-6-16,0-100-5 15,0-4-11-15,3-6 1 16,-3-6-5-16,0-2 4 15,0-4 8-15,0-2 12 16,0 0 19-16,2-2-2 16,2-18-18-16,7-8-29 15,5-8 0-15,3-6-8 16,10-2 2-16,0 0-1 16,5 6-1-16,-3 5 8 0,-2 9-1 15,0 8 0 1,-2 10-7-16,-5 6 7 15,-2 3-11-15,0 16 6 0,-4 9 6 16,-3 4 0 0,-2 1 1-16,-1-5 0 0,-2-2-1 15,-1-8 1-15,-3-4-1 16,-2-6 1-16,0-6-1 16,-2 0 0-16,3-2 11 15,0 0-1-15,1-8 7 16,5-14-17-16,3-6-17 15,9-2-8-15,1-5-18 16,3 6-6-16,-1 4 9 16,1 10 13-16,-3 7 20 15,1 5-4-15,-4 3 2 0,1 3 9 16,1 11-2-16,-2 2-3 16,4-1 4-16,-1-1 1 15,3-1-14-15,-1-5-4 16,1-4 3-16,-1-4 15 15,1 0 0-15,0 0 2 16,-4-8-1-16,2-6 9 16,-3-3-8-16,-3-1 7 15,-3-4-3-15,-5-1 1 16,-5-2 3-16,-4 3-9 16,0 0 0-16,0 4 21 15,-8 4-3-15,-11 4-5 16,-2 8-14-16,-8 2-7 0,-2 0 1 15,-6 20 6 1,6 6-1-16,7 4-3 0,6 2 4 16,9 0-1-1,9-1-6-15,0-5-7 0,3-4-12 16,14-2-47-16,3-8 52 16,3-2 21-16,4-6 0 15,-4-4 2-15,4 0-2 16,2 0 9-16,-4-14 1 15,0-4 11-15,-1-2-20 16,-6-3 7-16,0 0-8 16,-7 1 7-16,-3 1-6 15,0 5 9-15,-6 7-10 16,0 2-16-16,-2 5 1 16,0 2-40-16,0 0-16 0,0 9 34 15,0 5 20 1,7 4-29-16,1-4-33 0,4-2-9 15,3-2 60-15,3-6 12 16,4-3 15-16,0-1 1 16,3 0 11-16,2 0 17 15,0-5 19-15,-2-8-9 16,-4-1 8-16,4 0 9 16,-5-4-2-16,2-2-30 15,-4 2 1-15,-3 0-2 16,-3 2-4-16,-6 0-3 15,-1 2 8-15,-3 0-17 0,-2 0 9 16,0 0 4-16,0 2-10 16,0 2 1-16,0 2-1 15,-7 2 6 1,-3 0-3-16,-4 4-11 0,1 2 10 16,-3 0-11-16,-4 4-12 15,2 12 6-15,1 4 5 16,3 0 1-16,5 2 0 15,7-2-11-15,2-4-7 16,0-2-38-16,2-3 19 16,11-4 14-16,1-1 23 15,1-4 0-15,1-2-8 16,-1 0 8-16,1 0 0 0,-3 0 0 16,-2 0 0-1,1 4 0-15,-3 18 6 0,-5 16 28 16,2 15 39-16,-3 11-17 15,-3 10-7-15,3 4-25 16,-1 0-16-16,0-3-6 16,0-9-1-16,-2-10 11 15,0-12-12-15,-9-8-7 16,-13-10 6-16,-7-10 2 16,-2-10 5-16,0-6 14 15,2-8-4-15,2-24-13 16,8-14 3-16,13-14-5 15,6-11-2-15,4-2-4 16,27-4 4-16,15 5 1 16,7 6-3-16,10 6 2 0,3 10-6 15,1 5-2-15,2 5-6 16,-7 7 3-16,-6 2-3 16,-9 1 5-16,-11 4 2 15,-9 2 7-15,-10 4 1 16,-8 2 0-16,-6 4 7 15,-3 2 21-15,0 6 8 16,-14 2-14-16,-11 4-20 16,-4 0-2-16,-2 0-1 15,0 6 1-15,4 8-1 16,5 2 0-16,8 2 0 16,6 2-7-16,8 0-8 0,0 0-3 15,8-2-38 1,13-2 46-16,6-6-3 0,-1-4 7 15,3-3 6-15,-2-3 1 16,-1 0 1-16,-1-13 14 16,-3-1-8-16,-1-4-6 15,-2 0 26-15,-3 2-2 16,-3 0-13-16,-4 4 12 16,1 4-18-16,-6 4-4 15,2 2-2-15,3 2 0 16,5 0-1-16,3 10-6 15,8 8 6-15,2 4 1 16,-3 0 0-16,-1 2 1 0,-10-2 1 16,-9-1-1-1,-4 0 5-15,-8-1 20 0,-21 0 4 16,-11 2-19-16,-12-1-11 16,-4 1-44-16,-21 0-127 15,14-2-313-15,12-6-667 0</inkml:trace>
  <inkml:trace contextRef="#ctx0" brushRef="#br0" timeOffset="51619.16">26596 5284 867 0,'0'0'198'15,"0"0"-101"-15,0 0-63 16,0 0-23-16,0 0-4 16,0 0 4-16,0 0-4 15,0 0 7-15,0 0-2 16,0 0-6-16,0 0-5 16,3 0 0-16,-1 0 0 15,0 0 1-15,2 0 10 16,-2 4 22-16,0 4 17 15,1 2 0-15,-3 2 3 0,0 6-8 16,2 4 12-16,-2 6-21 16,0 8 6-16,0 4-21 15,2 8-1-15,-2 4 5 16,2 3 2-16,0-1 8 16,1-2-4-16,-3-6 3 15,0-2-13-15,0-4 62 16,0-4-33-16,0-2-7 15,0-5-21-15,5-2-9 16,-3-3 5-16,0-2-2 16,0-1 9-16,0-3-19 0,0-7 6 15,1 0-4 1,-1-5 1-16,0-2-8 0,0-4-1 16,0 0 1-16,-2 0 4 15,2 0-6-15,4 0 0 16,-2 0-19-16,3 0-18 15,3-8-90-15,0-5-101 16,-1-1-310-16</inkml:trace>
  <inkml:trace contextRef="#ctx0" brushRef="#br0" timeOffset="54135.53">26701 5288 178 0,'0'0'535'16,"0"0"-378"-16,0 0-64 15,0 0-15-15,0 0 7 16,0 0-36-16,0 0-8 16,0-3-21-16,0 3-11 0,2 0 4 15,0-1-6-15,0 1-5 16,2 0 8-16,1-2 0 16,2 2-3-16,0-3 2 15,1 3-8-15,2 0 9 16,3 0-3-16,0-1 5 15,1 1-11-15,1-3 12 16,3 2 5-16,-1-3-17 16,2 1 24-16,-1 0-6 15,1-1 5-15,2 0 1 16,1 0 10-16,2 0-2 0,1-1-32 16,1 1 0-1,1 0 9-15,2 0-10 0,-2-2 1 16,0 2 6-16,0-1-7 15,-1-2 0-15,1 1 14 16,-3 2-4-16,3-2 17 16,0 2-6-16,-2 2-6 15,-1 0-14-15,-2 1 7 16,-1-2-8-16,-2 1-5 16,-1 0 5-16,0 0 1 15,0 0 0-15,0 0-1 16,-1 0 0-16,4 0 1 15,-3 1 0-15,-1 1-1 16,1 0 0-16,-3 0 0 16,-1 0 0-16,-1 0 1 0,0 0 0 15,-1 0-1-15,-1 0 0 16,1 0 0-16,-4 0 0 16,1 0 0-16,3 0 1 15,-4 0-1-15,-1 0 0 16,1 0 0-16,-3 0 0 15,0 0 0-15,-1 0 0 16,-2 0 1-16,1 0-1 16,-1 0 0-16,-2 0 0 15,2 0 1-15,-2 0-1 16,0 0 0-16,2 0 0 16,-2 0 0-16,0 0 0 15,0 0 0-15,0 0 0 0,0 0 0 16,0 0 2-1,0 0-2-15,0 0 1 0,0 0 12 16,0 0 2-16,0 0 5 16,0 0 12-16,0 0 0 15,0 0-1-15,0 0-5 16,0 0-10-16,0 3 15 16,0 13 42-16,2 2-21 15,-2 8-16-15,0 6-21 16,0 7-5-16,0 7 11 15,0 4-1-15,0 2 18 16,0 2-4-16,0-2 6 0,0-2 3 16,0-5-7-1,2-3-4-15,3-4-4 0,0-2 2 16,-1-2-5-16,1-2-10 16,1-4 1-16,-2 0-5 15,1 1-10-15,-1-4 0 16,1 0 14-16,0-2 3 15,-1-2-11-15,0-2-6 16,1-2 11-16,-1-3-10 16,-2-2-1-16,3-5 6 15,-3 0 1-15,1-3-2 16,-1-1-6-16,-2 0 2 16,2-2-1-16,-2 2 0 15,0-3 0-15,2 2 6 16,-2-2-7-16,2 2 0 0,-2-2 0 15,0 2 1-15,0-2 1 16,0 0-1-16,0 0-1 16,0 0 0-16,0 0 0 15,2 0 6-15,-2 0-5 16,0 0 5-16,0 0 3 16,0 0-8-16,0 0 8 15,0 0-3-15,0 0-5 16,0 0 0-16,0 0 0 15,0 0 6-15,0 0-1 16,0 0 2-16,0 0 5 16,0 0 9-16,-2 0-4 15,-13 0-6-15,-7 0-11 0,-10 0-1 16,-5 0-1 0,-11 0 0-16,-7 6 1 0,-6 0 1 15,-3 0 6-15,-5-2-7 16,0 0 1-16,-1 0 0 15,2 0 1-15,5 0-1 16,3 0 11-16,4 2-5 16,8 0 5-16,5-2-6 15,5 0-5-15,9 0 0 16,4 0 10-16,4-2-11 16,3 0 0-16,2 0 1 15,0 0 5-15,-1 2-6 0,-3 0 0 16,-1 0 0-1,-3 2 1-15,-2 0-1 0,1 0 0 16,0-2 0-16,3 0 0 16,5 0 0-16,-2-4 6 15,6 2-5-15,-1-2 5 16,4 0-6-16,-1 0 1 16,1 0 0-16,2 0 16 15,1 0 0-15,1 0-2 16,0 0 2-16,4 0-16 15,2 0 14-15,0 0-8 16,0 0-5-16,0 0 4 16,0 0-1-16,0 0-4 15,0 0-1-15,0 0 6 16,0 0 2-16,0 0-8 0,0 0 9 16,0 0-3-1,0 0-5-15,0 0 9 0,0 0-9 16,0 0-1-16,0 0-10 15,0 0-25-15,0-10-78 16,0 0-212-16,0-2-697 0</inkml:trace>
  <inkml:trace contextRef="#ctx0" brushRef="#br0" timeOffset="55201.29">27255 5420 788 0,'0'0'376'15,"0"0"-265"-15,0 0-17 16,0 0-8-16,0 0 1 16,0 0 22-16,0 0 7 15,-41-16-13-15,31 16 2 16,-1 0-3-16,0 0 4 0,0 0-28 15,-2 0-13-15,-1 0-17 16,-1 0-2-16,-4 6-14 16,2 6-11-16,-3 0-4 15,5 4-8-15,-4 2-7 16,6 2 4-16,-1 0-6 16,4 4 8-16,-2 0-8 15,8 1 0-15,1-2 0 16,3 0-8-16,0-4 8 15,3-2-8-15,13-1-6 16,3-6 8-16,4-2-1 0,-1-6 1 16,5-2 4-1,0 0-5-15,2-4 6 0,2-10 1 16,0-4 0 0,-5-3 2-16,-1 2-1 0,-7-4 14 15,-7 4 6-15,-2-3 18 16,-6-1 11-16,-3 1-7 15,0 4 2-15,0 0-14 16,-6 4-8-16,-4 2-4 16,-3 2-7-16,-3 2-6 15,3 2-4-15,-3 4-1 16,1 0-1-16,-6 2-13 16,1 0-50-16,-11 16-83 0,4 4-161 15,5 0-428-15</inkml:trace>
  <inkml:trace contextRef="#ctx0" brushRef="#br0" timeOffset="55800.89">27104 5709 689 0,'0'0'648'15,"0"0"-491"-15,0 0-10 16,0 0-12-16,0 0 13 16,0 0 2-16,0 0-10 15,0-24-40-15,0 21-39 0,0 3-30 16,0 0-3-1,-2 0-3-15,0 0 5 0,-3 0-3 16,-3 0-8-16,-6 9-1 16,-7 9 3-16,-2 6 26 15,-2 4-11-15,0 4-12 16,3 2-9-16,4 0-9 16,2-2-5-16,8-2 7 15,1 0-8-15,3-2 1 16,4 1 9-16,0-1-9 15,0-5 4-15,6 0-5 16,7-5 0-16,1-2 0 16,3-6-10-16,4-2-4 15,-1-6-29-15,2-2-43 16,9 0-57-16,-6-4-157 0,-5-8-393 16</inkml:trace>
  <inkml:trace contextRef="#ctx0" brushRef="#br0" timeOffset="56350.87">27260 5673 1015 0,'0'0'257'16,"0"0"-110"-16,0 0-53 15,0 0-9-15,0 0 17 16,0 0-9-16,0 0-20 16,29-5 0-16,-15 5-23 15,5 9 16-15,4 13 15 0,1 6 6 16,3 6-29-16,-3 4-14 16,1-2-23-16,-5 0-4 15,-5-4-11-15,-3-1-4 16,-3-6 11-16,-5 0 24 15,-4-3 24 1,0-3-6-16,0-2-10 0,0-5-17 16,0-2-4-16,0-4-12 15,-2-1-5-15,0-1-6 16,-1-1-1-16,1-1-1 16,0 0 1-16,0 2-2 15,0-2-11-15,-3 2-29 16,0-3-60-16,1 4-162 0,-3-5-448 15</inkml:trace>
  <inkml:trace contextRef="#ctx0" brushRef="#br0" timeOffset="61651.19">25963 7118 527 0,'0'0'236'16,"0"0"-132"-16,0 0-53 15,0 0 1-15,0 0 7 16,0 0 31-16,0-4 8 15,0 3-22-15,0 1-14 16,0-3-20-16,0 3-4 16,0-1 2-16,0 1 8 15,0-3 9-15,0 3 10 0,0-2 2 16,0 2-14-16,2 0-8 16,-2 0-8-16,0 0 13 15,0 0-4-15,0-2 9 16,0 2 2-16,0 0 4 15,0 0-3-15,0 0-12 16,0 0-14-16,0 0-11 16,0 0-2-16,0 0 0 15,0 0 8-15,0 0 0 16,0 0 0-16,0 0-1 16,0 0 4-16,0 0-3 15,0 0 1-15,0 0-2 16,0 0 1-16,0 0-3 15,0 0-5-15,0 0 5 16,0 0-10-16,0 0 9 0,0 0-2 16,0 0 4-16,0 0-8 15,0 0-3-15,0 0-1 16,0 0 0-16,0 0-6 16,0 0 8-16,0 0-1 15,0 0-8-15,0 0 5 16,0 0-7-16,0 0-5 15,0 0-1-15,0 0 12 16,0 0-11-16,0 0 1 16,0 0-1-16,0 0-1 15,0 0 0-15,0 18 0 16,5 11 10-16,-1 3-8 16,1 2 7-16,2-2 0 0,-1-2-8 15,1-6-1-15,-3-2 6 16,0-6-5-16,2-2-1 15,-4-4 0-15,-2-4-1 16,0 0-66-16,0-2-64 16,0 2-99-16,-8-2-341 15,-5-4-295-15</inkml:trace>
  <inkml:trace contextRef="#ctx0" brushRef="#br0" timeOffset="63787.85">25736 6914 352 0,'0'0'535'16,"0"0"-366"-16,0 0-83 15,0 0-10-15,0 0-8 16,0 0 35-16,0 0 13 16,0-4-6-16,0 4-19 15,0-2-15-15,0 2-10 16,0 0-19-16,0 0-25 16,0 0-10-16,11 0-11 0,5 0 13 15,6 0 7 1,7-2 14-16,4 0-2 0,8-2-14 15,1 0-11 1,4 0-2-16,1-2-6 0,3 2 8 16,-2 0-8-16,4-2 0 15,2 2 2-15,-2-2-1 16,6-2-1-16,7-3 1 16,1 0-1-16,6 1-12 15,4-2-17-15,0-1-2 16,-1 4 6-16,2 0-4 15,-2 1-9-15,-2 1 12 16,1-1 4-16,-3-1 10 16,3 1-6-16,-5 0-4 0,0 1-14 15,0-2-28-15,1-1 13 16,-2 2-2-16,-1 0 28 16,2 0 11-16,-2 0 1 15,0 2 3 1,0-4 1-16,-2 2-7 0,-3 0 15 15,0 2-1-15,1-2 0 16,-5 2 1-16,0 0 0 16,0-2 1-16,-1 2 0 15,-1-2 0-15,2 2 0 16,-5 0 7-16,1 2-7 16,-3-2 2-16,0 0-1 15,1 0 5-15,1 0 2 0,-2 0 11 16,1 2 15-16,-4 2-23 15,-3 0 10-15,-5 0-2 16,-4 2-3-16,-5 0 3 16,-2 0 1-16,-2 0 2 15,0 0 0-15,-3 0 8 16,0-2-16-16,-1 0 13 16,-5 2-2-16,-5-2 6 15,-5 2 4-15,-4-2 9 16,-2 2 36-16,-2 0 6 15,0 0 2-15,0 0-17 16,0 0-18-16,0 0-23 16,0 0-12-16,0 0-17 15,0 0 5-15,0 8-6 16,0 12-3-16,-10 12 3 0,1 12 16 16,-1 8 0-16,0 10 23 15,4 6-5-15,-1 5-9 16,7 3-17-16,0 0-7 15,0 1 0-15,13-5 9 16,5-3-2-16,5-4-8 16,-2-3 27-16,2-4-8 15,-3 1-17-15,0-4-2 16,-4 2 6-16,-3-5-5 16,1-2 1-16,-1-2-2 15,1-4 10-15,-4-2-9 16,-1-2-1-16,1 2 0 15,-4-2 6-15,-2 5-5 0,-1 1 20 16,-3 0-6 0,0 2 7-16,0 0-2 0,0-4 18 15,0-4 7-15,0-7-29 16,0-4-4-16,0-4 0 16,0-1-1-16,0-2 8 15,0 2-5-15,0 2 4 16,0 6 1-16,-3 2 6 15,1 0-10-15,0 2 42 16,0-6-33-16,0-4-10 16,0-4-8-16,0-4-5 15,-2 0 5-15,4-1-4 0,-2-3 5 16,2-2-6-16,0-2-1 16,-2-4 8-16,2 0-2 15,0-4-6-15,0 2 0 16,0-2 2-16,0 0 5 15,0-2-1-15,0 2-5 16,0-2-1-16,0 0 1 16,0 0 8-16,0 0-9 15,-9 0-18-15,-4-8-100 16,-9-8-424-16</inkml:trace>
  <inkml:trace contextRef="#ctx0" brushRef="#br0" timeOffset="66133.7">25703 6922 841 0,'0'0'270'15,"0"0"-161"-15,0 0-22 16,0 0 43-16,0 0 29 16,0 0-5-16,0 0-2 15,0-16-11-15,0 12 0 16,0 2-32-16,0 2-30 16,0 0-30-16,0 0-25 15,0 10-10-15,0 18 4 0,0 16 2 16,0 16 9-1,0 15 10-15,0 29-17 0,4 24-4 16,1 25 1-16,1 3-10 16,3-14-2-16,2-29-6 15,0-33 6-15,0-18-6 16,1-4 0-16,1 10-1 16,1 8 1-16,1 9-1 15,-1-3 0-15,-6-6 0 16,-1-4 0-16,-3-2-1 15,0-4 0-15,0-3 1 16,-2-9 0-16,0-6 0 16,0-12 0-16,2-8 0 15,1-6 0-15,-1-8 2 0,0 1 1 16,1-6-2-16,0 0-1 16,-3-2 1-16,2-1-1 15,-2 0 6-15,3 1-6 16,-1-1-1-16,-2-1-1 15,0 3 2-15,1 1 0 16,-1 0 0-16,3 1 0 16,-3-1 1-16,0-1 0 15,3-3 0-15,-3 2 1 16,2-1 4-16,-2-1-6 16,3 4 7-16,-1-4 1 15,1 4-7-15,-3-1 8 16,3-2 3-16,-3 2-6 0,0-3-6 15,0 0 6-15,0-1-5 16,0-4 0-16,-2 0 0 16,3 0 0-16,-3 0 5 15,2 0-5-15,-2 0 9 16,4 0-4-16,1 0-4 16,4 0-2-16,4-4 1 15,7-6-1-15,3 0-6 16,6-4 5-16,2 0-9 15,5-1-2-15,3 1-9 16,3 0-4-16,8 2 7 16,-1-2 3-16,6 3-2 15,3-2 6-15,2 4 3 0,5-2-4 16,0 1-3-16,4 0 0 16,4 2-11-16,2-2-4 15,0 2 8-15,3 0 2 16,0 0 1-16,0 0-3 15,0 0 8-15,-4 2 4 16,-1-2-54-16,-2-2-11 16,-2 2 41-16,3-2 22 15,-1 2-7-15,0 0-8 16,1 0 27-16,-4 4-8 16,1 0 0-16,-2 2 7 15,1 0 0-15,-2 0 0 16,-3 0 1-16,-3 0-1 15,-4 0 1-15,-1-2 0 0,-2 2 0 16,-1-4 0-16,4 2 0 16,-3 0 1-16,2-2 0 15,1 4 1-15,-4 0-1 16,-4 2 7-16,0-2-6 16,-6 2 4-16,0-2-6 15,-2 0 6-15,2-2 2 16,-4 0-7-16,1-2 0 15,-4 2 15-15,-4-2-10 16,-4 0-6-16,-1-1 8 16,-1 2 3-16,-1-1 4 15,1 2-2-15,2 0-4 16,-2 0 0-16,-2 2 0 0,2 0-2 16,-4 0 7-1,0 2-2-15,-3-2 8 0,3 2 1 16,-6-2-9-16,1 2-3 15,-3 0-8-15,-1-3 11 16,-4 3 4-16,-3 0-7 16,-1-1 17-16,-4 1 8 15,2 0 9-15,-2 0 7 16,0 0-5-16,0 0-3 16,0 0-6-16,0 0-5 15,0-3-10-15,0 3-2 16,0 0 8-16,2-1-3 15,-2 1 3-15,0 0 3 16,0 0-4-16,0 0 7 0,0 0-10 16,0 0 5-1,0 0-7-15,0 0-9 0,0-2 3 16,0 2 0-16,0 0-6 16,0 0-2-16,0 0 4 15,0 0-10-15,0 0 7 16,0 0-8-16,0 0 0 15,0 0 0-15,0 0-16 16,-4 0-81-16,-13 0-224 16,-10 2-955-16</inkml:trace>
  <inkml:trace contextRef="#ctx0" brushRef="#br0" timeOffset="71600.99">25785 7511 68 0,'0'0'303'0,"0"0"-121"0,0 0-21 15,0 0-28 1,0 0-13-16,0 0 4 0,0 0-35 16,-5 0-34-16,5 0 7 15,0 0 2-15,0 0 1 16,0 0 12-16,0 0 20 16,0-1-15-16,0 1-21 15,0-3-37-15,0-1-4 16,0 3 1-16,5-6 15 15,4 4 8-15,2-4 3 16,2 1 6-16,3 1-11 16,-1-2 14-16,1 3-5 15,2 0 1-15,-2 0-5 16,2 2-7-16,-1 1-15 0,4-4-7 16,-2 3 0-16,6-4-11 15,2 2 11-15,2-2-11 16,4 0 5-16,0 0 3 15,3 0 1-15,-3 0-7 16,-2 4 2-16,0-2-10 16,1 2 6-16,-3-2-7 15,2 0 1-15,0 0 0 16,2 0 5-16,2-2-5 16,-2 2 4-16,0-2-3 15,-2 2-1-15,3 2 0 16,-3-2 7-16,0 2-1 0,0 0-5 15,1 0-1 1,-3 0-1-16,0 0 0 0,-3 0 1 16,1-2 0-16,-3 2 5 15,1 0-6-15,-3 0 0 16,1 2 0-16,-2-2 0 16,4 2 0-16,0-2 0 15,0 0 1-15,1-2-1 16,0 0 0-16,3 0 0 15,3 0 0-15,-3 0 6 16,2 0-5-16,-2 0 0 16,0 2 0-16,0 0-1 0,0 0 1 15,-2 0-1 1,2 0 1-16,-2 0-1 0,2 0 0 16,2-2 0-16,2 2 1 15,3-2 0-15,1 0-1 16,1 0 0-16,1 0 1 15,-4-1-1-15,-2 4 0 16,1-3 0-16,-5 2 2 16,2-2-2-16,0 2 0 15,-2-3 1-15,2 2 3 16,-2 1-4-16,0-2 0 16,0 2 1-16,0-2-1 15,0 1 0-15,0 2 0 16,3-3 1-16,1 2-1 15,0-2 0-15,1 2 0 0,1 0 1 16,-4-2-1-16,0 1 0 16,1 3 0-16,-3-1 1 15,0-1-1-15,-2 0 1 16,2-3-1-16,0 1 1 16,0 3-1-16,2-3 1 15,0 0 0-15,2 2-1 16,1-1 0-16,1 2 0 15,-1-2 0-15,-3 3 1 16,0-1-1-16,0-2 0 16,-2 3 1-16,2-1 0 15,-2-2-1-15,2 2 1 16,1-1-1-16,-5 2-1 0,-1 0 1 16,-4-3 0-1,-4 3 1-15,-2-1 0 16,-3 1 0-16,-4-3-1 0,3 2 0 15,-4-3 1-15,-1 1 0 16,1 1-1-16,2 1 1 16,-1-2-1-16,-1-1 2 15,2 3-1-15,1-3 0 16,-3 1 1-16,2 3-2 16,-4-2 0-16,3 0 1 15,-3 0 0-15,1 1 5 16,-2 1-5-16,-1 0 7 0,-4 0-2 15,3-3 4 1,-3 3-4-16,2-1 7 0,2-2-2 16,0 2-5-16,3-2 3 15,0 1-8-15,0 0 5 16,-3 2-5-16,0-2 0 16,-1 1 0-16,-3 1 2 15,2-3-2-15,-2 3 8 16,2-1 1-16,0 1-1 15,3-3 2-15,2 1-1 16,-3 0-2-16,0 2-7 16,-1 0 8-16,-3 0-8 15,2 0-1-15,-2 0 0 16,0 0 8-16,0 0-8 16,0 0-1-16,0 0 1 0,0 0 0 15,-15 0-26 1,-12 4-252-16,-9 4-616 0</inkml:trace>
  <inkml:trace contextRef="#ctx0" brushRef="#br0" timeOffset="73585.89">25872 8015 895 0,'0'0'330'16,"0"0"-184"-16,0 0-86 0,0 0-15 16,0 0 4-16,0 0 28 15,0 0 21-15,-2 0-2 16,2 0 17-16,0 0 5 15,0 0-1-15,0 0-20 16,0 0-29-16,0-2 3 16,0 0-40-16,0-2-5 15,10-2-17-15,6-2-7 16,9-2 12-16,2-1 2 16,6 2-1-16,3-1-5 0,2 0 5 15,3 2-4 1,5-2-3-16,0 2-8 0,3-2 0 15,1 2 6 1,2-1 10-16,2 0-8 0,4-2-8 16,5-1 1-16,1 3 0 15,7-4 0-15,1 4 0 16,3-2 0-16,-4 3 1 16,1 0-1-16,-5 2 0 15,-2-2 0-15,-5 2-1 16,-4 0 1-16,-4 0-1 15,0 0 2-15,-3-2-2 16,0 0 2-16,0 2-2 16,-2-2 0-16,2 0 0 15,-2 2-1-15,2-2 1 0,-2 2 1 16,1 0-1-16,2 0-1 16,-4 2 1-16,3-2-1 15,-4-2 1-15,0 2-2 16,-3 0 1-16,1 0-8 15,-4 0-1-15,1 2 10 16,3-2 0-16,-3 2 0 16,-2-2 0-16,-1 0-7 15,0 0-2-15,-4 2 7 16,-2-2-5-16,-2 2-1 16,-1-3 8-16,-1 3 0 15,2-1-1-15,2 0-5 16,1 0 6-16,-1 2 0 0,0 0 0 15,0 1-1-15,-4-3-8 16,0 4 3-16,-5-2 5 16,1-1-2-1,-4 3 3-15,2-2 0 0,-2 3 0 16,2-1-1-16,-1-1 1 16,-1 2-6-16,4-3 6 15,-3 2 6-15,0 1-6 16,-2-3 0-16,0 3 0 15,-5-1 0-15,-4 1 1 16,0 0-1-16,-4-3 0 16,1 3 1-16,1-1-1 15,-1 1 0-15,4-3 2 16,-2 1-1-16,3 2-1 0,-1-1 0 16,-2-2 1-16,1 2-1 15,-3-2 6-15,4 2-4 16,-1-2 5-16,1 2-6 15,4-4 0-15,-1 3 5 16,6 0-6-16,-2 1 2 16,1-2-1-16,-2 2 0 15,-3-2 0-15,0 3-1 16,-1-1 1-16,-4 1 0 16,-3-3 0-16,-1 3 7 15,-2 0-7-15,0 0 8 0,4-2 1 16,-2 2 0-1,0-2-4-15,3 2 0 0,-1 0-6 16,2-2 1-16,-2 2-1 16,-1 0 1-16,-1-1-1 15,-2 1 2-15,0 0 5 16,-2 0-7-16,0 0 0 16,-17 0-34-16,-14 0-427 15,-12 7-1036 1</inkml:trace>
  <inkml:trace contextRef="#ctx0" brushRef="#br0" timeOffset="75003.74">26021 8492 1023 0,'0'0'225'0,"0"0"-146"16,0 0-16-16,0 0-8 15,0 0 20-15,0 0 32 16,0 0-5-16,-49 4-16 16,42-2-4-16,1 0-3 15,-3 2-15-15,0-2-26 16,0 2-1-16,-4 0-3 16,-1 2-3-16,3-2-16 15,0 0 0-15,2 0-5 16,5-2 14-16,1-2 11 15,3 0 4-15,0 0-7 16,0 0 5-16,0 0-4 0,0 0 7 16,3 0-21-1,10 0-13-15,5-2 6 0,4-2 3 16,3-2-5 0,1-2 1-16,5 0-2 0,8 0-3 15,3-2-5-15,7 0-1 16,8-2 2-16,11 2-1 15,3-2 2-15,4 0 4 16,4 0-7-16,1 0 0 16,0 2 0-16,-2 0 0 15,-5 0 0-15,1 2 1 16,-2-1-1-16,-2 4 1 16,-3 0 0-16,3 0-1 15,-3-1 1-15,-1-1-1 16,-1-1 1-16,2 1 0 0,-1-1 0 15,-1-2-1-15,-1-1 1 16,0 4-1-16,-5-1 1 16,1 1-1-16,-4 0 0 15,-2 0 0-15,-1 1 0 16,-2 1 0-16,1-2 0 16,1 1 0-16,1-2 1 15,-1 2-1-15,-2-2 0 16,1 0 0-16,-4 0 0 15,0 0 0-15,-2 0 0 0,-1 0 1 16,-3 0-1 0,0 0 0-16,-3 2 0 0,0 2 0 15,-1 0 0-15,0 0 0 16,2 2 0-16,2-2 0 16,0 0 0-16,6 0 0 15,-2 0 0-15,1 0-1 16,-3 0 1-16,-3 2 0 15,-5-2 1-15,-7 2-1 16,-5 0 0-16,-6 0 1 16,0-2-1-16,-3 2 1 15,-1-2-1-15,3 0 0 16,3 0-1-16,3 0 1 16,2 0 1-16,1 0 0 15,0 2-1-15,1 0 0 0,0-2 0 16,0 2 0-1,-2-2 0-15,-4 0 0 0,0 2 0 16,-5 0 0-16,-5 0 0 16,-3 0 0-16,-3 0 0 15,-5 2 1-15,0 0 0 16,0 0 11-16,0 0 28 16,0 0 4-16,0 0-4 15,0 0-15-15,0 0-10 16,0 0-15-16,0 0 0 15,-7 0-46-15,-37 0-90 16,1 10-356-16,-8 0-1383 0</inkml:trace>
  <inkml:trace contextRef="#ctx0" brushRef="#br0" timeOffset="76646.85">25859 8897 386 0,'0'0'715'0,"0"0"-528"16,0 0-68-16,0 0 16 0,0 0 19 15,0 0-52 1,0 0 5-16,-2-10-28 0,2 8-1 16,4-2 4-16,2 0 2 15,1 2-17-15,-1 0-11 16,4-2-8-16,3 0 2 16,7 0-11-16,7 0-2 15,4-2-6-15,7-2-6 16,4 0-4-16,5 0-7 15,0-2-1-15,4 0-6 16,-1 0 1-16,0 2-2 16,4-2-5-16,2 2 9 15,0-2-9-15,1 2-1 16,3 0 2-16,0-1 4 16,2-1-6-16,1 2 0 0,1-2 2 15,4 2 3-15,-1-2-5 16,-1 1 0-16,1-1 1 15,-2 2 0 1,-1-1-1-16,-2 4 1 0,-4-2-1 16,-4 1 0-16,-2 1 0 15,-4-2 0-15,2 1 1 16,0 1 0-16,4-2-1 16,0 1 1-16,4 1-1 15,-2-2 0-15,2 1-1 16,-6 0 1-16,2-2 0 15,-4 2 0-15,-6 2 2 16,1-2-2-16,-1 0 0 0,-2 0 1 16,1 2 0-16,-5-2-1 15,-1 2 0-15,-1 0 0 16,-3-2 0-16,3 0 0 16,0 0 1-16,2 0 0 15,-3 0-1-15,3 0-1 16,0 0 0-16,-2 0 1 15,-1 0 1-15,-1 0 0 16,-1 2 0-16,-4-2-1 16,0 2-1-16,0-2 1 15,-2 0 0-15,0 0 1 16,-3 0-1-16,0 2 1 0,-1 0-1 16,-1 0 0-16,-2 2 0 15,-2-2 0-15,-1 2 0 16,2-1 0-16,-3 0 0 15,-1 1-1-15,-2-2 2 16,3 0-1-16,-3 2 0 16,3-2 1-16,2 0-1 15,-3 0 2-15,1 2-2 16,-3-2 1-16,2 1-1 16,-1 3 0-16,-3-1 0 15,3 1-1-15,-3-3-1 16,-1 3 2-16,2-1 2 15,-3 1-2-15,-1-2 0 0,2 0 0 16,1 0 0 0,-3-1 0-16,2 2-2 0,-1-2 4 15,-1 2-4-15,-1 1 4 16,-2-3 3-16,2 2-5 16,-3 1 0-16,0-2-1 15,3 2 1-15,2-2 0 16,0 2-1-16,2-2 1 15,0-1 1-15,-2 2-1 16,0 1 0-16,-3 0 0 16,0 0-1-16,-6 0 1 15,2 0 0-15,-2 0 0 16,0 0 9-16,0 0 1 16,0 0 2-16,0 0 0 0,0 0-11 15,0 0-1-15,0 0-13 16,0 0 0-16,2 0-2 15,0 0 2-15,2 0-1 16,1 0 4-16,-1 0-19 16,-4 0-70-16,0-3-187 15,0-1-460-15</inkml:trace>
  <inkml:trace contextRef="#ctx0" brushRef="#br0" timeOffset="78251.64">26324 6852 616 0,'0'0'233'16,"0"0"-99"-16,0 0 15 0,0 0-23 15,0 0-17 1,0 0 18-16,0 0 4 0,3-10-19 16,-3 10-12-16,0 0 1 15,0 0-8-15,0 0-21 16,0 0-14-16,0 0-20 15,0 0-11-15,0 1-11 16,0 16-10-16,0 9 86 16,2 10-11-16,0 12-36 15,2 10-17-15,3 13-7 16,0 7 15-16,4 6-4 16,2-2-9-16,3 0-4 15,3-5-12-15,4-5 4 16,2-2 7-16,1-6 4 15,-1-4-6-15,-3 0 5 16,0-3-1-16,-1-2-10 16,-4 0 4-16,-3-3-1 15,-3-2 3-15,-3-2-7 0,-2-2-3 16,-2-4-6-16,0 0 7 16,-2-2-6-16,0-4 5 15,1-1-5-15,1-5 5 16,-2-4-5-16,0-4-1 15,4 0 1-15,-4-2 1 16,0 2-2-16,0 2 1 0,0 4 0 16,0 0 0-1,3 4-1-15,-3-1 0 0,0-3 0 16,0-2 0-16,0-2 0 16,0-4 0-16,1 0-1 15,2-4 1-15,-1 0 0 16,1-2-1-16,-1-2-6 15,0 2 5-15,0-2-4 16,4-2 6-16,-4 0-1 16,-2 0 1-16,3 0-1 15,-3 0 0-15,0 0 1 16,0 0 1-16,2 2 0 16,-1-2-1-16,2 0 0 15,-3-2 0-15,0-3 0 16,-2-1-1-16,2-3 1 15,-2 3 0-15,3 0 0 0,-1 2 1 16,0 2-1-16,0 1 1 16,0 0 5-16,0 0-4 15,-2-1-1-15,3-5 0 16,-1 0 0-16,0-2 0 16,-2-1-1-16,2 0 2 15,-2 0-1-15,0 0 7 16,0 0-8-16,0 0-24 15,-2-28-86-15,-11-2-390 16,-5-4-516-16</inkml:trace>
  <inkml:trace contextRef="#ctx0" brushRef="#br0" timeOffset="79601.28">27021 6828 159 0,'0'0'914'0,"0"0"-758"16,0 0-59-16,0 0 2 16,0 0-10-1,0 0 5-15,0 0-14 0,-4-4-1 16,4 2-9-16,0 2-2 15,0 0 1-15,0 0 6 16,0 0-32-16,0 0-31 16,2 14-11-16,8 10 27 15,0 12 19-15,1 10 9 16,5 8-17-16,-1 6 4 16,1 4-8-16,2 6-11 0,-2 3 4 15,2 1 2-15,-3 6 4 16,1 6-7-16,-5 7 16 15,0 15-15-15,-7-10-7 16,1 0-12-16,0-5-2 16,-3-23 6-16,4 0-13 15,3-12-9-15,1-10 9 16,-4-5 2-16,3-5-1 16,-3-4 0-16,-2 2 0 15,2 0 0-15,0 0-1 16,-2 2 1-16,1 0-1 15,1-2 0-15,2 0-14 16,3-8-1-16,-1-3 8 0,2-7 6 16,-1-4 1-1,-3-5 1-15,2 2-1 0,-3-4 0 16,-1 2 1-16,0-1 0 16,1 2-1-16,0-1-1 15,0 4 1-15,-3-3 0 16,3 0 0-16,-3 0 1 15,-2-2 0-15,3-4 0 16,-2 0 0-16,-1-2 7 16,-2 0-7-16,2 2 0 15,0 0 11-15,0 0-11 16,0 2 6-16,3 2 14 16,-3 0-8-16,2 2-2 15,-2-2 4-15,4 0-6 16,-4-2 7-16,0-2 0 0,-2-2-8 15,2 0 7 1,-2 0 1-16,0 0-1 0,0 0-3 16,2 0-3-16,-2-2-8 15,0 2 7-15,0-2-8 16,0 0 6-16,0 0 1 16,0 0-5-16,0 0 4 15,0 0 1-15,0 0-7 16,-14-14-85-16,-7-6-290 15,-6-6-589-15</inkml:trace>
  <inkml:trace contextRef="#ctx0" brushRef="#br0" timeOffset="81004.98">27669 6761 1111 0,'0'0'253'0,"0"0"-131"16,0 0-65-16,0 0-18 16,0 0 12-16,0 0 39 15,0 0-28-15,-4-46 27 16,4 44 8-16,0 2-11 15,0 0-7-15,0 0-20 16,0 0-17-16,0 0-19 16,0 0-3-16,0 0-7 0,0 0 2 15,0 0 11-15,0 0 29 16,0 7-13-16,0 2-14 16,0 5 3-16,8 10 20 15,-2 12-8-15,5 8 4 16,-3 13-18-16,2 9-4 15,-1 4 3-15,-1 0-13 16,2 1 0-16,-1-5-13 16,-1-6-1-16,3-4 14 15,3-2-9-15,1 0 3 0,1-1 7 16,-5-2-10-16,1 4 14 16,-6-3-7-16,-2 0-2 15,1-4-5-15,-1-2-5 16,0-2 11-16,4-3 9 15,-2 0-6-15,1 0 0 16,-1 1 9-16,-1 0-8 16,0-2-2-16,-3 0 2 15,0-2-10-15,0-2 6 16,0-2-4-16,3-4 1 16,-1-3-3-16,3-1 7 15,2-2 9-15,-2-2-8 16,1 0-4-16,2-4 1 15,-4 2-10-15,3 0 5 16,-3 0 1-16,1 0-5 0,0 2 5 16,0 0-6-16,-3 0 7 15,3 2-8-15,-3-2 0 16,1-1 1-16,0-3-1 16,-1 0 1-16,-2-3 0 15,2 0 5-15,-1-4-6 16,-1 2 1-16,0-1 0 15,2 0 5-15,-2 1-6 16,1 2 1-16,0-1 0 16,-1 0 0-16,0-2 0 15,0 0 7-15,0-2-8 16,0 0 0-16,1-2 1 16,-3 0 5-16,2 0-6 0,-2-2 0 15,2-2 1-15,-2 2 0 16,2-2 8-16,-2 2-9 15,2 0 6-15,-2 0-5 16,2 0 0-16,-2 0-1 16,2 2 1-16,2-2 0 15,-2 0 0-15,0-2 7 16,0-2-7-16,-2-2-1 16,0 2 1-16,2-2 1 15,-2 0 4-15,0 0-5 16,0 0 5-16,0 0 0 15,0-6-6-15,-4-12-47 0,-29-32-104 16,4 2-327 0,-3-6-830-16</inkml:trace>
  <inkml:trace contextRef="#ctx0" brushRef="#br0" timeOffset="82568.75">28136 6713 758 0,'0'0'207'0,"0"0"-50"15,0 0-50-15,0 0-27 16,0 0-19-16,0 0 20 16,0 0 1-16,0-38 24 15,0 38-13-15,0 0 8 16,0 0 18-16,0 0-19 16,0 0-16-16,0 0-4 15,0 0-16-15,0 0-14 16,0 0-18-16,0 0-5 15,0 0-16-15,6 6-10 16,5 15 47-16,5 6 7 0,2 11 0 16,2 13 11-1,0 9-9-15,0 8-14 0,-2 8-4 16,1 4-16-16,-2 3-14 16,-5-1 5-16,2-6 1 15,-5-2-8-15,-3-6 1 16,2-3-8-16,-2-5 1 15,-1-6-1-15,1-2 10 16,1-2-9-16,0-4 0 16,0 0 1-16,-1-1 3 15,3-1-4-15,-3-1-1 16,2 2 1-16,0-3 0 16,1 0-1-16,0-4 2 0,0-2-2 15,0-4 6-15,-1-4-6 16,2-3 0-16,-4-2 0 15,3 0 1-15,-2-4 0 16,0 3 5-16,-3-1-6 16,3 1 12-16,-3-2-12 15,0 0 0-15,1 0 1 16,0-4 5-16,-1 0-6 16,1-2 6-16,-1 0-5 15,0 0 1-15,3 0 5 16,-2-2-6-16,-1 0 6 15,1-2-1-15,-3 0-6 16,0-2 1-16,2 1 5 16,-2-2 0-16,1 1 0 15,-3-2 0-15,2-2 1 0,-2 0-6 16,0-1 1-16,2-3 4 16,-2 1-5-16,0-1 8 15,2 0-3-15,-2 3-5 16,0-2 7-16,0 5-7 15,3 1 17-15,-1 1-3 16,1-1-4-16,-1 0-4 16,0-1-5-16,0-1 0 15,-2-1 4-15,2 0-1 16,0 3-4-16,0 0 9 16,1 6-4-16,1-1 4 15,-2 4-4-15,3-3 6 0,-2 2-4 16,-1-3-7-1,0-4 1-15,-2-4 5 0,0-2-6 16,2 0 1-16,-2 0-1 16,0 0 6-16,0 0-5 15,0 0-2-15,2 4 8 16,0 2-8-16,3 4 12 16,-1 2-3-16,-2 0 0 15,2 0-1-15,0-2 2 16,-4-4-2-16,2-2 1 15,-2-4-2-15,0-2-6 16,0 0 6-16,0 0-5 16,0 0-1-16,0 0 5 15,0 0-4-15,0 0-2 16,0-10-44-16,-19-32-88 0,-1 4-119 16,-1-8-652-16</inkml:trace>
  <inkml:trace contextRef="#ctx0" brushRef="#br0" timeOffset="84053.64">28597 6583 810 0,'0'0'167'0,"0"0"-40"15,0 0-22-15,0 0-30 16,0 0 31-16,0 0 97 0,0 0-45 15,-20-60-28 1,20 58 20-16,0 0-22 0,0 2-39 16,0 0-27-16,0 0-22 15,0 0-7-15,0 0-17 16,0 12-9-16,0 18-6 16,2 12 54-16,11 14-22 15,5 14 1-15,5 8-4 16,-2 9-3-16,6 3-9 15,-2 0-11-15,0-1-6 16,-5-5 13-16,-3-8-6 16,1-8 4-16,-5-2-6 15,-2-6 10-15,-1 1 4 16,-4-3-3-16,1 0 0 16,-5 0-10-16,0-2 2 0,0-4-3 15,3-4-5 1,-2-3 9-16,1-5-9 0,0 0-1 15,-2-4 6-15,3 2 0 16,-1-2 3-16,-2 0-1 16,0-4 6-16,2-1 4 15,-2-3 4-15,0-5-7 16,0-1-13-16,0-1 25 16,0-6-8-16,0 4-4 15,3-3-2-15,-3 2 5 16,0 0 3-16,0 2-4 15,0 0-1-15,1 0 1 16,2 0-16-16,-3-4 20 16,0 2-21-16,0-2 19 15,0 0-7-15,1-2-4 0,-1 2 2 16,0-4-1-16,-2 0 2 16,0-2-4-16,2 0 4 15,-2-2-5-15,2 0 0 16,0-2-5-16,1 2 6 15,-1-2 2-15,3 5-1 16,-3-4 4-16,0 1-6 16,1 3-6-16,-1-4 13 15,0 2-11-15,0-4-1 16,0 4 7-16,0-3-7 0,0 1 7 16,1 2 1-1,-1 0 0-15,0-2 0 0,1 1-7 16,-1-4-1-16,-2 0 0 15,0-4 1-15,2 2-1 16,-2-2 1-16,3 2-1 16,-3 2 5-16,2 2-5 15,-2 0 4-15,2 0-4 16,-2 0-1-16,2-2 1 16,0 0-1-16,-2 0 8 15,0-4-8-15,2 2 1 16,-2-2 1-16,0 0 3 15,0 0-4-15,0 0-1 16,0 2 0-16,0-2 0 16,0 2 0-16,2 0 0 0,-2 0 1 15,0-2 0-15,0 0-1 16,3 0 1-16,-3 0 0 16,0 0 0-16,0 0 0 15,0 0 1-15,0 0-2 16,0 0-15-16,0 0-3 15,0 0 1-15,0 0-1 16,0 0 9-16,0 0-3 16,0 0-12-16,0 0 11 15,0 0-19-15,0 0-47 16,-13-8-78-16,-6-6-307 16,2-4-651-16</inkml:trace>
  <inkml:trace contextRef="#ctx0" brushRef="#br0" timeOffset="86305.92">26034 7056 398 0,'0'0'196'0,"0"0"-125"16,0 0-52-16,0 0-17 15,0 0 3-15,0 0-5 16,0 0-8-16,-2 0 8 16,0 0 0-16,2 0-1 15,-2 0-52-15,2 0-99 16,-2 0-37-16,2 0-96 16</inkml:trace>
  <inkml:trace contextRef="#ctx0" brushRef="#br0" timeOffset="86569.65">26034 7056 770 0</inkml:trace>
  <inkml:trace contextRef="#ctx0" brushRef="#br0" timeOffset="87564.59">26034 7056 770 0,'-82'16'273'0,"82"-16"-121"0,0-2-52 15,0 0-19-15,0 2 19 0,0 0 6 16,0 0-8-16,0 0-15 16,0 0 7-16,0 0 3 15,0 0-18-15,0 0-16 16,0 0-19-16,0 0-18 16,0 0-21-16,-2 0 0 15,-5 9 6-15,-2 4-6 16,1 1 0-16,-4 2 0 15,1 0 0-15,0 1 6 16,2-3-6-16,0-3-1 16,2 0 0-16,1-3 0 0,4-2-6 15,0-5-18 1,2 2 14-16,0-3-5 0,0 0-4 16,0 0 13-16,0 0-5 15,0 0 10-15,0 0 0 16,4-4 1-16,2-4-9 15,1 2-3-15,-3-2 10 16,4 2-4-16,-4-2-17 16,2-2 3-16,1-1 8 15,2 0 11-15,0-2 0 16,-2 4 1-16,-3-2 0 16,2 5-1-16,-3 2 1 0,1 2-2 15,-1 0 2 1,-3 2 1-16,0 0-1 0,2 0 6 15,-2 0-4-15,0 0-1 16,2 0 8-16,3 7 0 16,-1 8 48-16,5 6-4 15,-3 5 4-15,6 2-24 16,-6 0-14-16,3-1-1 16,-2-2 1-16,0-3-12 15,-1-4 2-15,1-4-8 16,-3-4 6-16,0-4-7 15,0-2 1-15,-4-2 0 16,2 0-1-16,-2 0 0 16,0 0-13-16,0 2 4 15,0 0 9-15,0 2 5 0,0-2-4 16,-2 0 4-16,-4 0-5 16,2-2-1-16,0 0 0 15,-1 0 0-15,-1 0-5 16,-4 0 6-16,2 0-2 15,-1 2 1-15,0-2 0 16,2 0-6-16,0 0-1 16,3 0 8-16,2-2 1 15,2 2 0-15,0-2 5 16,0 0-5-16,0 0 8 16,0 0-9-16,0 0-1 15,0 0 1-15,0 0-14 16,0 0 14-16,0 0 12 0,4 0-4 15,7-4-1 1,5-2 0-16,-1-2 2 0,1 2 0 16,-1 0-7-16,4 0 5 15,-3 2-6-15,-1 0 0 16,-1 0-2-16,-1 0 0 16,-5 2 1-16,-1 2-2 15,-4-2 2-15,-3 2-1 16,0 0 0-16,0 0-13 15,0 0 14-15,0 0 3 16,0 0-2-16,-3 0 0 16,-6 0 7-16,3 0-2 15,1 0-5-15,1 0 1 16,2 0-2-16,2 0-50 0,0 0-127 16,0 0-158-1,0 0-269-15</inkml:trace>
  <inkml:trace contextRef="#ctx0" brushRef="#br0" timeOffset="89204.17">26682 7028 1177 0,'0'0'507'0,"0"0"-392"16,0 0-31-16,0 0-27 15,0 0-16-15,0 0-9 16,0 0 53-16,0 0 14 16,6 52-31-16,-2-36-42 15,0 2-8-15,3-4-7 16,-3-2-11-16,3 1-11 16,-5-3-100-16,3-6-143 15,-5 0-224-15,0-4-930 0</inkml:trace>
  <inkml:trace contextRef="#ctx0" brushRef="#br0" timeOffset="89618.74">26854 7024 1285 0,'0'0'260'0,"0"0"-182"16,0 0-9-16,0 0-28 15,0 0 11-15,0 0 4 16,0 0 7-16,5 78-3 16,1-76 23-16,2-2-8 15,2 0-23-15,1 0-1 16,3 0-2-16,-1-5-15 0,-1-6-3 15,-3 1 20-15,-5 0 4 16,-2 1 11-16,-2 0-6 16,0 3-11-16,0 2-36 15,0 0 17-15,-2 4-28 16,-9 0-2-16,-3 0 0 16,-1 0-6-16,1 2 5 15,1 6-8-15,4 0-27 16,2 0-44-16,5-2-45 15,2 3-103-15,0-4-127 16,4-3-336-16</inkml:trace>
  <inkml:trace contextRef="#ctx0" brushRef="#br0" timeOffset="89905.22">27044 7036 1202 0,'0'0'322'0,"0"0"-222"15,0 0-40-15,0 0 17 16,0 0-2-16,0 0 5 16,0 0-11-16,0 30 7 15,0-30 16-15,0 0 5 16,0 0-51-16,0 0-8 15,2 0-2-15,2-2-12 0,-2-8-21 16,-2 2-3-16,0 0-69 16,0 2-137-16,0 2-48 15,-6 2-337-15</inkml:trace>
  <inkml:trace contextRef="#ctx0" brushRef="#br0" timeOffset="90466.62">27314 6928 732 0,'0'0'530'0,"0"0"-362"16,0 0-40-16,0 0-66 16,0 0-24-16,0 0 21 15,0 0 12-15,39-18 2 16,-34 18-20-16,-1 0-3 16,-1 16 33-16,-3 4 10 15,0 4-6-15,0 4-38 16,0-2-17-16,-12-2-11 15,4-4-6-15,-1-4-9 16,2-5-6-16,2-4 6 16,3-3-5-16,2-4 6 15,0 3-7-15,0-3-1 16,0 0-6-16,0 0 7 16,12 0-9-16,5 0-15 15,4-7-98-15,3-7-143 0,-2 0-212 16,-6 0-338-16</inkml:trace>
  <inkml:trace contextRef="#ctx0" brushRef="#br0" timeOffset="90767.76">27480 7012 1046 0,'0'0'191'0,"0"0"-52"16,0 0-45-16,0 0-11 15,0 0-9-15,0 0-2 16,0 0 5-16,-6 47 14 16,6-47-1-16,8 0-2 0,2 0-14 15,1 0 1-15,-3-9-4 16,0 1-2-16,-4 2-5 16,-2 0-9-16,-2 0-40 15,0 2 3-15,0 2-9 16,0 0-8-16,-6 2-1 15,-4 0-11-15,-1 0-42 16,-5 0-104-16,6 4-135 16,3 0-305-16</inkml:trace>
  <inkml:trace contextRef="#ctx0" brushRef="#br0" timeOffset="90907.66">27480 7012 1213 0</inkml:trace>
  <inkml:trace contextRef="#ctx0" brushRef="#br0" timeOffset="91052.8">27480 7012 1213 0,'60'-50'241'0,"-60"58"-109"0,0 0-6 0,0-2-5 0,0 0 6 15,0-4-18-15,0-2 1 16,5 0-32-16,0 0-13 15,-1 0 1-15,3 0 2 16,-3 0-22-16,0-4-24 0,1-6-22 16,-3 2-16-1,-2-2-107-15,0 0-133 0,0 4-248 16,0 0-382-16</inkml:trace>
  <inkml:trace contextRef="#ctx0" brushRef="#br0" timeOffset="91772">27817 6910 362 0,'0'0'867'0,"0"0"-628"16,0 0-77-16,0 0-41 15,0 0-47-15,0 0-11 0,0 0-12 16,0 0-15-1,24-12 0-15,-13 12-10 0,1 0-2 16,-6 0-11-16,1 12-3 16,-7 12 17-16,0 4 32 15,0 6-9-15,-2 0-25 16,-9-4-6-16,-1-4-11 16,1-6-8-16,5-6 1 15,2-6-1-15,1-4 0 16,3-1-1-16,0-3 1 15,0 0-12-15,3 0-11 16,12-4-1-16,7-9-44 16,5-6-117-16,-5-2-187 15,-4 5-609-15</inkml:trace>
  <inkml:trace contextRef="#ctx0" brushRef="#br0" timeOffset="92173.53">28068 6892 1189 0,'0'0'285'0,"0"0"-174"0,0 0-40 15,0 0 11-15,0 0 11 16,0 0 17-16,0 0-22 16,-57 60-10-1,57-50-35-15,0-2-20 0,0-2-4 16,0 2 4-16,7 0 2 16,4 2-12-16,-1-2-12 15,2 2 8-15,-3 0-1 16,-3-2-8-16,-2 2 0 15,-4-2 0-15,0 0 0 16,0 0 6-16,0 0 3 16,0-2 4-16,-4 0-13 15,-7-3-13-15,-9-3-113 0,5 0-136 16,-1 0-327-16</inkml:trace>
  <inkml:trace contextRef="#ctx0" brushRef="#br0" timeOffset="92340.88">28062 6880 1056 0,'0'0'209'0,"0"0"-144"16,0 0-49-16,0 0-15 15,0 0-1-15,0 0-165 16,0 0-561-16</inkml:trace>
  <inkml:trace contextRef="#ctx0" brushRef="#br0" timeOffset="93102.88">28200 6914 436 0,'0'0'607'0,"0"0"-477"15,0 0-58-15,0 0-22 16,0 0-8-16,0 0 53 0,0 0 7 16,-9 14 7-1,7-6-39-15,2 0-28 0,0 0-17 16,0 2-7-16,0 2-1 15,7 0-9-15,2 0 12 16,-1 2-1-16,-1-4-3 16,-5 2-10-16,0-2 6 15,-2 0-6-15,0-2 3 16,0 0 7-16,0 0-3 16,0-2-3-16,-8-2-10 15,-3-2-39-15,-5-2-68 16,1 0-141-16,3-2-147 0</inkml:trace>
  <inkml:trace contextRef="#ctx0" brushRef="#br0" timeOffset="93234.88">28259 6868 398 0,'0'0'554'0,"0"0"-554"15,0 0-122-15</inkml:trace>
  <inkml:trace contextRef="#ctx0" brushRef="#br0" timeOffset="93514.78">28259 6868 1160 0,'135'10'756'16,"-135"-10"-603"-16,0 0-102 15,0 0-23-15,2 0-28 16,-2 4-62-16,0 0-223 16,0-2-247-16</inkml:trace>
  <inkml:trace contextRef="#ctx0" brushRef="#br0" timeOffset="95643.77">25705 8213 1397 0,'0'0'366'15,"0"0"-250"-15,0 0-81 16,0 0-18-16,0 0-16 15,0 0 16-15,0 0 0 16,4-4 46-16,-4 4 10 16,0 0 7-16,0 0 10 15,0 0-8-15,0 0-13 0,0-2-33 16,-8-4-20-16,-8-2-8 16,-5-2-7-16,-6-4 0 15,-6-2 0-15,-2-2 0 16,-7-4 6-16,-1-4 3 15,-1-4-10-15,2-4-6 16,-1-4 6-16,1-4 0 16,4-6 1-16,5-2 10 15,2-5-2-15,6-7-9 16,4-4 0-16,8-8-10 16,9-8-33-16,4-19 1 15,0 7 27-15,11-2-31 16,9-2 14-16,0 17 16 15,4-5 16-15,1 6 2 0,0 6 6 16,-1 2-2-16,0 5 9 16,5 3-9-16,0 0-5 15,7 2 0-15,1-1-1 16,4 1 0 0,6 4-1-16,0 8 0 0,1 4-6 15,2 10 14-15,1 4-14 16,0 4 7-16,3 2-1 15,-1 3 1-15,-2 1 0 16,3 4 0-16,-5 3 0 16,-1 1 0-16,0 3 0 15,-4 1 0-15,-1 2 0 16,-3 2 0-16,-1 2 1 16,-3 0-1-16,0 0 0 0,-4 0 3 15,-6 0 5-15,-2 1-1 16,-6-2-7-16,-2 3 17 15,-7 0 14-15,-5 2-16 16,-1 0-8-16,-1 0 4 16,-2 0 3-16,0 0 3 15,0 0-10-15,0 0 1 16,0 0-7-16,0 0 1 16,0 0-2-16,0 0-15 15,0 0-74-15,0 0-31 0,-11 2 37 16,-3 6-48-1,-3-2-62-15,1-4-18 0,-2 0 54 16,0-2 63 0,0 0-5-16,1 0 2 0,1 0 5 15,3-4 92-15,1-2 0 16,3 2 82-16,1 0 21 16,1 0-33-16,3 0 34 15,1 2 31-15,1 0-14 16,-1 0-11-16,3 2-5 15,0 0-14-15,0 0-22 16,0-2-7-16,0 2-19 16,0 0-3-16,0-2-17 15,0 2-9-15,0 0-14 16,0 0 2-16,8 0 0 16,-2 0 4-16,3 0 9 15,2 0 2-15,3 0 9 0,-1 0 3 16,1 0 5-16,-1 0-5 15,-3 0-1-15,0 0-6 16,-6 6-6-16,-2 2-5 16,-2 6 16-16,0 8 25 15,0 8 27-15,0 5-27 16,-16 2-22-16,-1 2-17 16,-6-3-2-16,-3-4-10 15,-1-4 4-15,3-4-4 16,1-6 0-16,5-6-1 15,7-6-13-15,5-2-38 16,4-2-16-16,2-2-40 16,0 0-49-16,0 0-112 0,0 0-334 0</inkml:trace>
  <inkml:trace contextRef="#ctx0" brushRef="#br0" timeOffset="97981.75">26250 5913 886 0</inkml:trace>
  <inkml:trace contextRef="#ctx0" brushRef="#br0" timeOffset="99503.91">26250 5913 886 0,'-46'-28'328'15,"46"26"-173"-15,0-2-85 0,0 0-38 0,0 2-21 0,0 0 1 0,0 2 2 16,0 0 5-16,0-2 9 16,0 2 40-16,0 0 14 15,0-2-22-15,0 0-16 16,0 0-14-16,0-2-9 15,0 2-2-15,2-4-10 0,-2 2-1 16,2-2-2 0,-2 0-5-16,2 0 6 0,1 0 2 15,-3 0-8 1,2 0 0-16,-2 0 0 0,2 0 0 16,-2 0-1-16,0 2 1 15,2 2 5-15,-2 0-5 16,0 2-2-16,0 0 1 15,0 0-15-15,0 0-6 16,0 8 21-16,0 4 15 16,0-2 7-16,0 0-9 15,0-4 3-15,0-2-4 16,0-2 19-16,0 0-4 16,0-2 4-16,0 0 2 15,0 0 18-15,0 0 29 16,0 0 4-16,0 0 14 15,0 0-21-15,0-8-32 0,0 0-26 16,0 0-18 0,0 2 8-16,0 0 0 0,0 2-9 15,0 2 2-15,0 2-1 16,0 0-1-16,0 0-13 16,0 0 11-16,0 0-15 15,0 18 2-15,0 10 15 16,0 6 1-16,10 5 5 15,3 0-5-15,3-2 5 16,-1-4-6-16,1-6 1 16,-5-5-1-16,-3-8 1 15,-3-2 7-15,0-4-8 16,-1 0 1-16,-2 0-1 0,1 0 0 16,-1-2 0-16,-2 2 0 15,2-2 0-15,-2-2 0 16,2-2 0-16,-2-2 1 15,0 2 0-15,0-2 6 16,0 0-1-16,0 0 0 16,0 0-5-16,0 0 22 15,0 0-11-15,0 0-11 16,0 2 1-16,0 0-2 16,0 0 1-16,0 2-1 0,0 0 1 15,2-2 5-15,-2-2-6 16,0 2 0-16,0-2 1 15,0 0 0-15,0 0 1 16,0 0 6-16,0 2-8 16,0-2 1-16,0 0-1 15,0 2 1-15,0 2-1 16,0-2 1-16,0-2 1 16,0 2 4-16,0-2-5 15,0 0 8-15,0 0 8 16,0 0 7-16,0 0-10 15,0 0 19-15,0 0-9 16,0 0 0-16,0-6-17 16,0-8-1-16,0-4-6 15,-4-8 1-15,-5-3-1 0,2-4-11 16,-2-3-5-16,1-3-15 16,1 2 5-16,3 1-6 15,1 5-4-15,0 5 21 16,3 4 13-16,0 8-15 15,-2 4 16-15,2 2 1 16,0 4 0-16,-2 2-13 16,2 2 4-16,0 0 3 15,0 0 6-15,0 0 0 16,0 0 0-16,0 0-1 16,0 0 1-16,0 0 0 15,0 0-1-15,0 0 1 16,0 0 0-16,0 0 0 0,0 0 0 15,-2-4-9-15,-2 0-1 16,-1 0 2-16,1-2 4 16,0 0 4-16,-2 0 1 15,2 0-1-15,0 0 0 16,-1 0-11-16,3 2 11 16,0 0-1-16,2 2 1 15,0 2 0-15,0 0-8 16,0 0-4-16,0 0-7 15,0 0-2-15,4 6 11 16,13 6 10-16,0 2 0 16,5-2 2-16,3 2-1 15,-1-2 1-15,0 0-1 16,-1 0 0-16,-3-2-1 0,-2-2 1 16,-2 0 0-16,-5-2 0 15,-3-2-1-15,-4 0 0 16,-4-2 1-16,0-2 0 15,0 2-1-15,0 2 0 16,0 0 1-16,0 2 11 16,-10 2 8-16,-3 2 1 15,1 0-4-15,-1 3 3 16,1 0-11-16,2 1 11 16,1 4 2-16,-3 2-6 15,1 1-10-15,1-3-5 16,0 0-1-16,-1-2 0 15,3-2-50-15,1-3-78 0,-3-4-149 16,6-1-257 0,0-6-571-16</inkml:trace>
  <inkml:trace contextRef="#ctx0" brushRef="#br0" timeOffset="103618.74">16614 12954 1119 0,'0'0'352'0,"0"0"-233"16,0 0-21-16,0 0-47 16,0 0-13-16,0 0 10 15,0 0 47-15,0 0 12 16,3 0 0-16,-3 0-14 16,0 0-16-16,0 0 3 15,0 0-37-15,2 0-1 16,0 0-7-16,5 0-9 15,3 0-13-15,4 0-1 16,10 0 6-16,5-2 22 16,12-4-7-16,1-4-8 15,7-3-5-15,0 2 0 16,-2-1-14-16,-1-1-6 0,-5 2 0 16,-5 0 3-16,-5 5-3 15,-7 2-15-15,-6 3-70 16,-7 1-179-16,-11 0-215 15,0 14 74-15,-5 0-583 0</inkml:trace>
  <inkml:trace contextRef="#ctx0" brushRef="#br0" timeOffset="103913.78">16788 13110 980 0,'0'0'331'0,"0"0"-135"16,0 0-34-16,0 0-41 16,0 0-4-16,0 0 7 15,0 0-41-15,118-14-21 16,-87 8-18-16,5-2-28 15,1-2 14-15,4 0-24 16,-3 0 3-16,-3 2-9 16,-6 0-1-16,-6 2-5 15,-4 4-108-15,-7 0-142 0,-10 2-244 0</inkml:trace>
  <inkml:trace contextRef="#ctx0" brushRef="#br0" timeOffset="108735.74">20774 11983 209 0,'0'0'925'16,"0"0"-704"-16,0 0-110 16,0 0-49-16,0 0-18 15,0 0 13-15,0 0-18 16,3-6 16-16,-3 6-15 0,0 0-7 16,0 0-15-16,2-2 35 15,-2 2-17-15,2 0 14 16,0 0-7-16,7 0-10 15,5-2-10-15,5 2 41 16,8-2-1-16,6 2-5 16,3-2-5-16,2 0-37 15,2 0-7-15,-2-2 12 16,-1 2-21-16,-3-2 6 16,-3 0-11-16,-6 2 13 15,-5 0-14-15,-7 2 6 16,-3 0-15-16,-10 2-143 15,0 10-165-15,-8 2-212 0</inkml:trace>
  <inkml:trace contextRef="#ctx0" brushRef="#br0" timeOffset="110985.34">20729 12599 453 0,'0'0'252'0,"0"0"-132"15,0 0-30-15,0 0-41 0,0 0-3 16,0 0 48-16,0 0 1 16,3-2-18-16,-3 2-12 15,0 0 27-15,0 0 8 16,0 0 5-16,0 0-21 15,0 0-16-15,0 0-35 16,0 0 10-16,0 0-24 16,0 0 7-16,2 0-5 15,2 0 5-15,3 0-25 16,6 0 36-16,6 0-1 16,4 0-1-16,6 0 5 15,3 0-3-15,1 0-12 0,3-4-8 16,-4 2-17-1,-3-2 0-15,-4 2 14 0,-2-2-14 16,-3 2 0-16,-5 0 1 16,-3 0-1-16,-5 2 0 15,-3 0 5-15,-4 0-5 16,2 0-2-16,-2 0 2 16,0 0 0-16,0 0 5 15,0 0-5-15,0 0-50 16,0 0-97-16,-2 0-97 15,-11 6-278-15</inkml:trace>
  <inkml:trace contextRef="#ctx0" brushRef="#br0" timeOffset="113352.59">20482 13311 120 0,'0'0'316'16,"0"0"-153"-16,0 0-38 15,0 0-18-15,0 0-17 16,0 0 5-16,0 0-1 16,11 0-14-16,-11 0 4 15,0 0-12-15,0 0 4 0,0 0 2 16,0 0 8-16,0-2 0 16,0 2-9-16,0 0-5 15,0 0-2-15,0 0 0 16,0 0-8-16,0 0-15 15,3 0-24-15,6-4 8 16,4-3-7-16,11 0 17 16,10-5 25-16,11-2 23 15,10-3-19-15,5-1-39 16,4 0 2-16,-1 0-32 16,-3 2 0-16,-6 2-1 15,-9 4-6-15,-10 2-84 0,-10 6-399 16,-14 2-880-16</inkml:trace>
  <inkml:trace contextRef="#ctx0" brushRef="#br0" timeOffset="118229.2">17528 10658 1691 0,'0'0'392'15,"0"0"-215"-15,0 0-128 0,0 0-49 16,0 0-52-16,0 0-3 16,0 0-23-16,2-4-35 15,2 4-20-15,10 0 7 16,-1 0-68-16,1-8-126 0</inkml:trace>
  <inkml:trace contextRef="#ctx0" brushRef="#br0" timeOffset="118985.35">18655 9457 1388 0,'0'0'342'0,"0"0"-199"15,0 0-84-15,0 0-6 0,0 0 4 16,0 0 46-16,0 0 0 16,0 0-13-16,3 0-13 15,-3 0-2-15,2 0-4 16,2 0-19-16,5 0-13 15,5 4 10-15,5 0-4 16,10-2-10-16,10-1-6 16,5-1-8-16,5 0-12 15,4 0-3-15,-2-3-6 16,-1-8 0-16,-6 3 0 0,-8 1-14 16,-7 0-33-1,-7 6-38-15,-11 1-44 0,-5 0-110 16,-6 4-126-16,-13 14-151 15,-9-3 106-15</inkml:trace>
  <inkml:trace contextRef="#ctx0" brushRef="#br0" timeOffset="119248.67">18760 9655 1350 0,'0'0'536'0,"0"0"-378"15,0 0-56-15,0 0-64 16,0 0 11-16,0 0 48 16,0 0 12-16,89-32-29 15,-60 24-28-15,0 0-27 16,2 2-16-16,-2 2-8 16,-2 0 6-16,-2 2-6 15,-4 2 0-15,-2 0-1 16,-9 0-6-16,-1 0-13 15,-6 0-57-15,-3 0-71 16,0 8-148-16,-3 0-314 0</inkml:trace>
  <inkml:trace contextRef="#ctx0" brushRef="#br0" timeOffset="129954.51">13918 11053 713 0,'0'0'285'16,"0"0"-164"-16,0 0-38 15,0 0-30-15,0 0 5 16,0 0 5-16,0 0 5 16,0 0 10-16,0 0 7 15,0 0 2-15,0 0-1 0,0 0 20 16,0-2-26-16,0 2-2 16,0 0-15-16,0-2-23 15,0 0-8-15,-2-1 1 16,-2 0-16-16,-4-1 10 15,0 0-14-15,-1 0-5 16,-5 0 6-16,-1 0-13 16,-3 2 5-16,-2 2-4 15,-4 0-2-15,-1-2 1 16,-4 2-1-16,-2-2 0 16,-3-1 12-16,-1 3-12 15,-3 0-1-15,-5 0 1 0,-1 0 0 16,-5 0 1-16,-2 0 1 15,-2 5-2-15,-3 3-1 16,2-3 0-16,1 0 1 16,4 1 1-16,5-4 0 15,3-1 7-15,3 4-7 16,5-3-1-16,-3 4 1 16,1-2-1-16,-2 2 0 15,2 0 1-15,-1 0-1 16,1 2 0-16,-1 0-2 15,-1 2 2-15,0-2-7 16,2 0-2-16,1-4 8 16,3-2 0-16,0 0 1 15,2-2 0-15,2 2 0 16,1 0 0-16,2 0 1 0,-1 0-1 16,2 2 0-16,-4 2 0 15,4 0 0-15,-6 4 0 16,0 0-1-16,2 2-1 15,0-2 2-15,2-2 0 16,3 2 0-16,0-2 1 16,0 2 0-16,-3 2-1 15,-4 0-1-15,2 2 1 16,1-2 1-16,-3 3 5 16,0-1 0-16,0 1 1 15,-2-1 2-15,0 2-9 16,2-2 0-16,4-1 15 15,0-1 0-15,3-1-9 16,2 2 1-16,0-1 1 0,-1-2 12 16,2 2-20-16,-1 0 8 15,-1 0-8-15,0 2 9 16,-2 0-8-16,-2 4 8 16,1 0-1-16,-2 2 0 15,1 0-7-15,-2 0 10 16,3 0-10-16,1 2-1 15,-1 3 12-15,2-3-11 16,-1 1 9-16,1 1-2 16,2 1-7-16,0-3-2 15,3 0 2-15,0 2 0 0,5 0 0 16,-2 2 0-16,3 0 0 16,-1 2 1-16,3 2 0 15,1 0-1-15,-1 2 0 16,2 0 0-16,-2 0 5 15,3 5-4-15,1-1 7 16,3 0-9-16,2 2 0 16,0 2-1-16,0-2 0 15,7 2 1-15,6 2 1 16,3 1-1-16,-1 1 8 16,3 3-8-16,-1 4 6 15,1-1-6-15,3 2 1 16,0-4 0-16,2-4-1 0,2-1-10 15,-1-7 9 1,-2 0 0-16,3-7 1 0,-1 2-1 16,-1-5 0-16,2-2 0 15,-2 0 1-15,2-2 1 16,0 0 8-16,0 0-9 16,-1 2-1-16,4 0 1 15,-1 0 0-15,2 0-1 16,-2 1 1-16,0-4 0 15,0-2 0-15,0-1-6 16,-3-4 6-16,-2-3-1 16,3 0 1-16,-3-1 0 15,1 0 1-15,-2-2 0 16,4 4-1-16,0-2 0 16,2 2 0-16,-1 0 5 0,0 0-5 15,3-2 0-15,0-2 8 16,3 0-8-16,-1-4-1 15,0 0 0-15,0 0 1 16,0 0 1-16,4-2 2 16,-4 0-3-16,2-2 0 15,3 2 0-15,-1-2 6 16,3 0 1 0,-1 0-7-16,2 0 0 0,1 0-1 15,0 0 1-15,3 0 1 16,-1-8-1-16,0 0 11 15,0 0-11-15,3-2 2 16,-2 2-1-16,-1 0 1 0,-1 0-2 16,2 0 1-1,2 0-1-15,2 0 0 0,1 0 2 16,2 0-2-16,0 0 1 16,2 0-1-16,2-1 1 15,-3 2 0-15,0-1 0 16,0 0-1-16,-2-1 0 15,0 1 0-15,-2 1-1 16,0 0 0-16,-2-2-7 16,-1 0 16-16,0 1-8 15,-1-2 0-15,-1 0-8 16,1 1 8-16,-3-4 2 0,0 3 4 16,-3 0-12-16,2 2 4 15,-2 0 2-15,1-2 8 16,0 2-7-16,0-2 1 15,-2 0-2-15,2 0 1 16,-5 2-1-16,2 0 0 16,-1 0 1-16,-1 2-1 15,0 0 0-15,2 0 0 16,-4 0 1-16,0 0-1 16,0 0-1-16,-3 0 1 15,-1 0 0-15,0 0-2 16,0-2 2-16,-2 2 0 15,-3-2 1-15,0 2-1 16,-2 0 1-16,1-2-1 16,-2 2 1-16,3-2 0 0,1 2-1 15,2 0-1-15,-4 0 1 16,4 2-4-16,-5 0 3 16,2 0 1-16,-2-1-13 15,1 0 13-15,-2-1 0 16,-1-1-16-16,1 2 16 15,-2-4 0-15,-1 4-6 16,-1-3 5-16,1 2 1 16,1-2-1-16,2-1 0 15,-2 1-5-15,3 1 6 16,1-4 0-16,-2 1-1 16,2-2 1-16,-1 2-1 15,-3-4-1-15,1 2 1 0,-5-2 0 16,1-4-1-1,-1 0 1-15,-4-2 0 0,0-2-1 16,-4 0-2-16,-1 0 4 16,0-2 0-16,-4 0 0 15,0-2 0-15,0-2 0 16,0-2 0-16,0-2 0 16,-6-4 0-16,-8-1 8 15,-1-3-2-15,-3 0-5 16,3 0 5-16,-6 0 0 15,4 0-6-15,-3 0 0 16,-1 1 0-16,2 2 0 0,0 1 0 16,-3 1-1-1,0-1-12-15,-2 0-20 0,-5 0 9 16,0-2-17-16,-3 0-33 16,1 4 22-16,0-1 13 15,2 3 27-15,2 5 11 16,0-1-8-16,0-1 9 15,2 4 0-15,-4-2 1 16,2 3-1-16,-2-2 7 16,-3 2-6-16,3 0 10 15,3 0 15-15,-3 0 1 16,4 2 9-16,-2 1-14 16,3 3 0-16,0 0 3 15,1 0-7-15,-2 3-17 16,1-2 5-16,0-1-5 0,-3 3 6 15,-2-2-1-15,-4 1 2 16,-5 0 1-16,-3 2 6 16,-3 0-14-16,-3 0 9 15,-4 0 2-15,0 0-10 16,-1 0 4-16,-2 2 4 16,4 2-2-16,-2 0-8 15,2 4 1-15,-4 0 5 16,2 4-5-16,1 0 0 15,2 2 11-15,4 0-6 16,5 0 1-16,9 0-5 16,6 0-1-16,6 2 0 15,3 2-1-15,5 0 0 0,-1 2-6 16,2 0-21-16,1 4-41 16,-3 2-85-16,-1 12-132 15,0-4-276-15,2 0-516 16</inkml:trace>
  <inkml:trace contextRef="#ctx0" brushRef="#br0" timeOffset="131321.95">12459 13784 1279 0,'0'0'399'0,"0"0"-218"16,0 0 18-16,0 0-63 15,0 0-67-15,0 0-55 16,0 0 6-16,0 0-9 15,0 0 8-15,0 4 2 16,0 4-8-16,0 8 42 16,5 4 1-16,-1 6-5 15,-2 4-29-15,2 4-22 0,-4 6 0 16,0 0-26-16,0 19-122 16,-4-9-196-16,-7-12-425 0</inkml:trace>
  <inkml:trace contextRef="#ctx0" brushRef="#br0" timeOffset="131771.57">12281 13952 1401 0,'0'0'266'0,"0"0"-41"15,0 0-109-15,0 0-79 16,0 0-24-16,0 0-7 16,0 0-5-16,100-70 20 15,-71 64-4-15,0 6-16 16,4 0 21-16,-2 4-1 15,1 16-5-15,-3 6-3 0,-5 6 15 16,-4 0-13 0,-4 3-8-16,-10-3-5 0,-6 0-2 15,0-2 1 1,-2-2-1-16,-18 2 28 0,-6-6 7 16,-3 0-5-1,-4-2-8-15,0-4 8 0,5-4-15 16,1-6-8-16,5-2 2 15,4-2-2-15,5-4-7 16,4 0-6-16,9-4-60 16,0-8-181-16,0 0-384 0</inkml:trace>
  <inkml:trace contextRef="#ctx0" brushRef="#br0" timeOffset="132839.92">12744 14137 1092 0,'0'0'621'15,"0"0"-459"-15,0 0-20 16,0 0-63-16,0 0-78 0,0 0 18 16,0 0-18-16,73 0-1 15,-48-6 19-15,-2-2-18 16,-2 0 27-16,-3-5-15 15,-1 2 43-15,-5-1 11 16,-1-1-38-16,-1 2-5 16,-4 3 10-16,-3 4-22 15,-3-2 21-15,0 6 4 16,0-3 12-16,-3 3-44 16,-11 0-4-16,-1 0 7 0,-5 0-8 15,1 9-11 1,-4 9 10-16,3 4 1 0,4 2 0 15,3 4 3-15,8 0-3 16,3-2 0-16,2-4 0 16,0-4 11-16,16-4-11 15,1-4 6-15,6-4-1 16,2-4-5-16,2-2 1 16,-4 0-1-16,4-16 0 15,-2-6-2-15,-3-2-13 16,-2-4-41-16,-2-2 5 15,-3-4-11-15,-3-2-33 16,-3-1 13-16,-5 1 56 16,0 2 9-16,-2 6 17 15,-2 8 22-15,0 4 43 0,0 6-7 16,0 4 40 0,0 2-46-16,0 4-2 0,0 0-19 15,3 2-22-15,6 22-8 16,4 16 24-16,7 12 21 15,5 11-4-15,6 3-14 16,5 0-8-16,-1-2-7 16,1-6-13-16,-7-12 0 15,-2-7-4-15,-9-12 3 16,-7-6 1-16,-7-11 8 16,-2-4-8-16,-2-4-11 15,0-2-9-15,0 0 13 16,-13-11 6-16,-9-12 1 15,-3-9-26-15,-4-9-21 16,4-3 15-16,4-8 1 0,5 6 25 16,9-4-22-16,5 8 18 15,2 1 9-15,0 5 0 16,9 4-29-16,7 6 6 16,1 4 14-16,1 8 4 15,-5 6 0-15,1 8-1 16,-1 0-2-16,-1 11 6 15,1 12 3-15,-5 8 44 16,0 2-1-16,-6 3 9 16,-2-1-7-16,0-3-33 15,-5-6 12-15,-8 0-14 16,-3-8 3-16,-2-4-7 0,0-2-6 16,-1-6-7-16,3-4-54 15,-4-6-77-15,6-16-174 16,6-6-602-16</inkml:trace>
  <inkml:trace contextRef="#ctx0" brushRef="#br0" timeOffset="133137.59">13318 13655 750 0,'0'0'1129'0,"0"0"-856"16,0 0-109-16,0 0-65 15,0 0-84-15,0 0 36 16,0 0 38-16,70 125 5 16,-41-73-36-16,0 2-16 15,0-4-23-15,-1-2-13 16,1-6-6-16,0-6 0 15,-4-7-51-15,-2-7-86 16,-1-10-146-16,-2-6-77 16,-6-6-250-16</inkml:trace>
  <inkml:trace contextRef="#ctx0" brushRef="#br0" timeOffset="133438.75">13691 13870 489 0,'0'0'1148'16,"0"0"-909"-16,0 0-35 16,0 0-46-16,-16 106-50 15,16-70-43-15,0-4-19 16,5-5-22-16,11-9 7 16,1-5-13-16,-1-4-3 15,-3-7 8-15,1-2-9 16,-1 0 2-16,-2-12-2 0,-2-10 12 15,-4-5-12 1,-3-3-13-16,-2 1-2 16,0 0-5-16,-19 4-12 0,0 4-23 15,-3 9-10-15,-3 4-2 16,5 6-63-16,4 2-103 16,6 0-141-16,5 0-403 0</inkml:trace>
  <inkml:trace contextRef="#ctx0" brushRef="#br0" timeOffset="134939.74">13941 13786 1020 0,'0'0'996'0,"0"0"-824"16,0 0-110-16,0 0-44 15,0 0-18-15,0 0 0 16,0 0-13-16,104 72-12 16,-81-66-27-16,-4-6-8 15,-1 0-5-15,-5 0 21 16,1-12 44-16,-3-6-1 16,-4 0 1-16,0 0 1 15,-3 6 21-15,1 4 29 16,1 8 38-16,3 0-49 15,7 20-40-15,6 18 93 16,7 14 21-16,5 14-45 16,-1 6-14-16,-2 4-21 15,-4-1-21-15,-5-11-4 0,-6-8-8 16,-10-14-1-16,-6-12-3 16,0-9 3-16,-6-10 13 15,-13-7 5-15,-2-4-2 16,-4-4-15-16,-2-20 16 15,5-20-17-15,0-10 0 16,4-12-1-16,7-6-22 16,4-4-6-16,7 4 11 15,0 5 4-15,12 9-9 16,7 8 2-16,1 12 3 0,5 12 7 16,-6 10-2-1,2 12-3-15,-1 4-1 16,0 0-5-16,0 18 22 0,-2 6 1 15,2 6 0-15,-2-6 1 16,-3 0-2-16,-3-6 2 16,-4-2-1-1,-1-6-1-15,-5-4 0 0,-2-4 0 16,0-2 1-16,0 0 7 16,-4 0 15-16,-9-10-15 15,-3-12-8-15,1-6-9 16,1-6-2-16,5-2-11 15,5 2-21-15,4 1 12 16,0 10-12-16,4 5 15 16,9 8 13-16,3 7 6 0,-1 3 2 15,3 7 7-15,-1 15 16 16,-2 2 11-16,-5 2-1 16,2-2-6-16,-3-6-4 15,-3-4-3-15,-4-6 5 16,4-4 7-16,-6-4 5 15,0 0 16-15,0 0 19 16,0-4-1-16,0-16-52 16,0-6-6-16,0-4-6 15,0-1 0-15,0 4-7 16,0 4 7-16,0 8 0 16,6 4 0-16,5 10-6 15,5 1-4-15,3 0 8 0,2 5 1 16,4 8 1-1,-4-4 5-15,2 0-5 0,-5-4 2 16,-1-5-2-16,-3 0 1 16,-3 0 8-16,0 0-3 15,-2-14-5-15,0-4 8 16,-5 0 0-16,-2 2-7 16,-2 2 4-16,0 3 10 15,0 6 12-15,0 3-7 16,-6 2-4-16,-1 0-17 15,1 16-5-15,1 4 0 16,5 5-2-16,0-3-3 16,0-3 9-16,11-5-21 15,2-1-40-15,1-8 25 16,-1-2 29-16,-2-3 8 0,1 0-2 16,-4-3 1-16,1-15-5 15,-1-4 6-15,-4-3 0 16,2-4-10-16,-1 1 10 15,-1 2 9-15,0 6-7 16,2 8-2-16,-4 4 0 16,2 8-3-16,0 0 1 15,5 0-7-15,3 10 0 16,-2 6 10-16,3-4-2 16,1 0 1-16,-3-4 0 0,-2-4 1 15,-2-4-1 1,0 0 0-16,-3 0 2 0,0-8 16 15,3-12-18 1,0-6 1-16,-5-4 17 0,-2-2-1 16,0-6 3-1,0 0-9-15,0-1-10 0,-2 2 4 16,-3 5 1-16,1 6 6 16,1 8 25-16,1 8-8 15,2 10-4-15,0 0-25 16,0 10 0-16,0 16-4 15,12 10 4-15,1 2 1 16,2 2-1-16,3-2 0 16,-2-2-38-16,0-2-30 15,-4-4-48-15,-4-4-82 0,-6-5-118 16,-2-10-84-16,-4-4-169 16,-10-7-379-16</inkml:trace>
  <inkml:trace contextRef="#ctx0" brushRef="#br0" timeOffset="135067.84">15066 13445 1110 0,'0'0'563'0,"0"0"-260"16,0 0-67-16,42-106-55 16,-2 82-43-16,12-2-52 15,5 2-44-15,5 2-30 16,-4 4-12-16,0 0-119 16,-13 4-273-16,-18 5-776 0</inkml:trace>
  <inkml:trace contextRef="#ctx0" brushRef="#br0" timeOffset="135750.71">13807 14636 1106 0,'0'0'557'0,"0"0"-327"16,0 0 18-16,0 0-65 15,0 0-111-15,0 0-3 16,0 0 22-16,74-18 30 16,-39 2-35-16,3-2-50 15,2-2-6-15,3-2-21 0,-6 2-9 16,-1 0-10-16,-7 4-81 15,-11 7-178-15,-9 8-303 16,-7 1-72-16</inkml:trace>
  <inkml:trace contextRef="#ctx0" brushRef="#br0" timeOffset="135919.73">13908 14716 348 0,'0'0'1306'0,"0"0"-971"15,0 0-130-15,0 0-67 16,0 0-2-16,0 0-29 16,112-18-47-16,-76 6-33 0,-3 0-27 15,6-16-33-15,-8 6-303 16,-11 0-1148-16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08T05:05:50.6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13014 11221 546 0,'0'0'350'0,"0"0"-165"16,0 0-69-16,0 0 20 15,0 0-4-15,0-4-12 16,0 4-45-16,0-2-32 0,2 2-18 15,-2 0-10-15,0 0 2 16,2 0 7-16,-2 0 14 16,0 0 10-16,0 0 3 15,0 0 8-15,3 0-5 16,-1 0-3-16,6 0-4 16,3 0-5-16,7 0 26 15,5 0 0-15,4-2-24 16,4-2-4-16,2-2-4 15,5-2-16-15,0 0-12 16,2-2 2-16,-2 2-9 16,-2 0-1-16,-5 2 1 15,-7 2-1-15,-6 2-46 16,-7 2-152-16,-6 2-290 16,-5 8-221-16</inkml:trace>
  <inkml:trace contextRef="#ctx0" brushRef="#br0" timeOffset="2061.8">13147 11373 316 0,'0'0'502'0,"0"0"-332"16,0 0-57-16,0 0-32 15,0 0-27-15,0 0-17 16,0 0 39-16,0-1 14 15,0 1 8-15,0 0-9 16,0 0-26-16,0 0-5 16,0 0-7-16,0 0-1 0,0 0-2 15,0 0 4 1,0 0-8-16,0 0-4 0,0 0-9 16,0 0 0-16,0 0 4 15,0 0-4-15,0 0 2 16,0 0-4-16,0 0-3 15,0 0-10-15,0 0-6 16,0-4-9-16,0 1 8 16,9-1-7-16,7 1-1 15,-1 0 5-15,3-1-5 16,2 0 6-16,-4 0-5 16,2 0-1-16,-3-2 8 15,-2 2-3-15,1 0 7 16,-5 2-3-16,-1 0 5 15,-2 0-3-15,-2 2 0 0,-2 0 7 16,-2-1-1 0,2 1-5-16,-2 0 1 0,0 0-7 15,0 0-6-15,0 0 0 16,0 0 5-16,0 0-6 16,0 0 1-16,0 0-1 15,3 0-1-15,-1 0-18 16,0 0-38-16,0 0-73 15,0 0-198-15,-2 0-393 0</inkml:trace>
  <inkml:trace contextRef="#ctx0" brushRef="#br0" timeOffset="3283.98">17029 11089 1639 0,'0'0'339'15,"0"0"-170"-15,0 0-42 16,0 0-74-16,0 0-32 16,0 0-15-16,0 0-5 15,8-6 6-15,-6 4 5 16,3 0 12-16,2 0 28 15,2 0 3-15,2-2 7 16,3 0-26-16,1 0-17 16,5-2-2-16,5-2-5 15,0 2-7-15,3-2-4 16,1-1-1-16,0 4 0 16,-5-1-29-16,-3 3-73 15,-15 3-152-15,-4 0-295 0,-2 5-394 16</inkml:trace>
  <inkml:trace contextRef="#ctx0" brushRef="#br0" timeOffset="3494">17129 11209 1452 0,'0'0'726'16,"0"0"-553"-16,0 0-98 15,0 0-2-15,0 0 6 16,0 0-18-16,0 0-42 0,105-14-13 16,-92 12-5-1,0 2-1-15,3 0-76 0,-3 0-194 16,-6-2-493-16</inkml:trace>
  <inkml:trace contextRef="#ctx0" brushRef="#br0" timeOffset="10432">14184 11305 788 0,'0'0'395'16,"0"0"-223"-16,0 0-105 15,0 0-44-15,0 0-13 16,0 0-10-16,0-4-5 16,0 4 5-16,0 0 0 15,2 0 0-15,-2 0-9 0,2 0-40 16,0 0-43-16,0 6-58 15,3 1-181-15</inkml:trace>
  <inkml:trace contextRef="#ctx0" brushRef="#br0" timeOffset="11065.5">17345 10840 1824 0,'0'0'240'0,"0"0"-240"16,0 0-6-16,0 0-220 15,0 0-4-15,0 0 31 16,0 0 44-16,43 28-49 15,-43-14-59-15,0-4-518 0</inkml:trace>
  <inkml:trace contextRef="#ctx0" brushRef="#br0" timeOffset="18266.97">22835 9639 707 0,'0'0'273'0,"0"0"-111"16,0 0-79-16,0 0-14 16,0 0-5-16,0 0 7 15,0-8 22-15,0 8-9 16,0 0 5-16,0 0-6 16,0 0-5-16,0 0 4 15,0 0 0-15,0-2 15 16,0 2-18-16,0 0-12 15,0 0 1-15,0 0-12 16,0 0-2-16,0 0-11 16,0 0-17-16,0 0-12 0,0 2-8 15,7 14 3-15,2 4 8 16,1 2-5-16,2 2-4 16,-3 0-7-16,-1-1 0 15,-3-4 5-15,0-1-5 16,-3-4-1-16,-2-4 0 15,2-2 0-15,-2-1 2 16,0-3-2-16,0-4 0 16,0 0 0-16,0 0 6 15,0 0 0-15,0 0-5 16,0 0 5-16,0-7-6 16,0-7-15-16,0-5 6 0,-7-3 3 15,3-5 0 1,-1 3 5-16,1-2 0 0,2 0 0 15,-3 4 0-15,1 2-10 16,2 2 3-16,0 6 8 16,-1 6 0-16,3 2 0 15,0 4 0-15,0 0 0 16,0 0 0-16,0 0-18 16,0 0 1-16,0 0-11 15,11 10 27-15,7 8 1 16,4 2-4-16,3 2 4 15,-2 0 1-15,-4 0 0 16,1-2-1-16,-5-4 0 16,2-3-4-16,-7-6 4 15,-2-1 0-15,-2-4 7 0,1-2-7 16,-3 0 1-16,2 0-1 16,2-2 0-16,1-14 1 15,-3-4 1-15,1 0 8 16,-3-2-3-16,-4 0 5 15,0 6 5-15,0 0 2 16,0 4 17-16,0 0-15 16,0 2-11-16,-4 0-2 15,-1 4-8-15,3 0 0 16,0 2-16-16,-5 4-48 16,1 0-147-16,-2 0-422 0</inkml:trace>
  <inkml:trace contextRef="#ctx0" brushRef="#br0" timeOffset="18712.65">23241 9543 963 0,'0'0'584'0,"0"0"-475"15,0 0-77 1,0 0-20-16,0 0 30 0,0 0 5 16,0 0-12-16,4 0 1 15,-2 0 4-15,3 8-2 16,-1 10 98-16,0 6-37 15,1 0-36-15,0 2-18 16,-3 0-19-16,2-2-7 16,-1-2-11-16,1-4-7 15,-2-4 13-15,0-4-7 16,0-2-5-16,-2-4 12 16,2-2-3-16,-2-2-5 15,3 0 0-15,2 0 7 16,1 0-4-16,5 0 1 15,3 0-1-15,3-6-1 0,2 1-8 16,2-10-6-16,-5 5-172 16,-3-2-524-16</inkml:trace>
  <inkml:trace contextRef="#ctx0" brushRef="#br0" timeOffset="19400.65">23539 9587 1318 0,'0'0'313'16,"0"0"-192"-16,0 0-63 15,0 0-29-15,0 0-5 16,0 0 5-16,0 0 15 0,43 34 12 15,-35-16-8-15,1-2 2 16,-5 0-15-16,2-2-11 16,-2-4-1-16,-2-2-1 15,0-2-21-15,-2-4 11 16,2-2-12-16,-2 0 7 16,0 0-5-16,0 0 11 15,0 0 6-15,0 0 6 16,0-2-3-16,-6-14-14 15,-4-2-7-15,2-4 0 16,1-2-1-16,1-2 0 16,6 2 0-16,0 2 0 15,0 0-2-15,0 2-11 0,13 4-6 16,1 0-6 0,1 4-2-16,1 4-7 0,-3 3-1 15,0 5 14-15,-4 0 6 16,-2 0 5-16,-1 14-2 15,-4 4 12-15,-2 0 0 16,0 0 0-16,0 3 0 16,-4-3 0-16,-11 0 1 15,-3-2 5-15,-5-4-5 16,2-2-1-16,-4-2-30 16,-11 0-147-16,7-4-185 15,2 0-509-15</inkml:trace>
  <inkml:trace contextRef="#ctx0" brushRef="#br0" timeOffset="20518.11">22926 10112 1211 0,'0'0'285'0,"0"0"-171"16,0 0-66-16,0 0 17 15,0 0 16-15,0 0-21 16,0 0 3-16,36 5 57 16,-18 0-4-16,4 1-28 15,5 1-21-15,4-2-8 16,3 1-11-16,5-2-16 16,4-1-17-16,1-3-6 15,6 0-1-15,0 0 0 16,2-11-7-16,4-7-1 15,0-2 3-15,1-2 12 0,1-2-9 16,-2-4-6 0,0 0-7-16,-5 0 7 15,-4 2 0-15,-8 2 1 16,0 0 0-16,-8 4 5 0,-2-2-5 16,-5 0-1-16,-2 0 0 15,-1-3 2-15,-4 1 4 16,1-2 0-16,-3 0 4 15,-1-2 0-15,-3 0 7 16,-4 2 7-16,0 0-6 16,-3 4-2-16,-1 0 5 15,-1 0-8-15,2 0-4 16,0 2-8-16,-1-2 11 16,1 0 3-16,-4 0 0 15,0-1 7-15,0 0-2 16,0-2-7-16,-4 1 0 0,-9-2-7 15,-4-2-6-15,-2 2-1 16,-1 4-1-16,-7 0-7 16,-2 4 2-16,-5 2-1 15,-5 0 7-15,-6 4-4 16,-6 0 5-16,-3 0-8 16,-4 4 7-16,-4 0 1 15,-1 2-12-15,-3 2 0 16,1 1 1-16,-1 3-1 15,1 0-1-15,0 0 1 16,0 0-10-16,3 0 5 0,1 0 1 16,3 0 7-1,4 0 8-15,0 0-4 16,2 7 4-16,2 3 1 0,-2 0 0 16,5 4 0-16,1-1-1 15,0 4-5-15,7 1 6 16,1 2 0-16,2 4 0 15,3 4 0-15,0 6 0 16,2 8-2-16,2 6 1 16,4 6-1-16,4 3 1 15,13-1 1-15,8 2 0 16,0-4 0-16,2 2-7 16,16-2 6-16,2-1 0 15,2-3 1-15,5-2 3 16,0-2-3-16,4-6-1 0,2-4 1 15,5-4-1-15,0-4 1 16,3-6 0-16,-2-4-1 16,3-8-5-16,-2-6-5 15,1-4-20-15,-3 0 1 16,-1 0-39-16,1-5-63 16,7-12-63-16,-7 3-100 15,-9 2-299-15</inkml:trace>
  <inkml:trace contextRef="#ctx0" brushRef="#br0" timeOffset="27893.67">14995 12988 162 0,'0'0'0'0</inkml:trace>
  <inkml:trace contextRef="#ctx0" brushRef="#br0" timeOffset="30084.27">11855 13321 484 0,'0'0'212'15,"0"0"-83"-15,0 0-21 16,0 0 12-16,0 0-48 16,0 0-17-16,0 0-11 15,-4 2 25-15,4-2-7 16,0 0 12-16,-2 0 18 16,2 0 0-16,0 0 2 15,0 0-13-15,0 0-17 16,0 0 3-16,0 0-14 15,0 0-15-15,0 0-6 16,0 0-7-16,0 0-6 16,0 0 9-16,0 0-9 15,0 0-11-15,0 0-7 0,0 0 1 16,4 0 11-16,7 0-13 16,3 4 1-16,1-2 13 15,5 2-4-15,5-3 5 16,1 2 0-16,8-3-7 15,2 0 3-15,6 0-4 16,3 0-5-16,3 0 5 16,1-4-4-16,-2-4 6 15,2-1-9-15,-5 2 0 16,-1-1 0-16,-3 1 0 0,-2 4 0 16,-5-1 0-1,-4 0-1-15,-2 1-20 0,-5 2-13 16,-6 1-40-1,-5 0-30-15,-6 0-42 0,-5 8-57 16,0 8-29-16,-12 0-319 0</inkml:trace>
  <inkml:trace contextRef="#ctx0" brushRef="#br0" timeOffset="30652.75">11911 13555 715 0,'0'0'270'16,"0"0"-103"-16,0 0-76 15,0 0-35-15,0 0-41 16,0 0 1-16,0 0 23 16,-12 0 38-16,12 0 14 15,0 0-6-15,0 0-8 16,0 0-27-16,0 0-15 16,14 0 41-16,3 0 6 15,6 0-16-15,6 0-17 16,4 0 4-16,7 0-13 0,3 0-16 15,-1-2-4 1,3-2-6-16,-3 1-7 0,-4-2 8 16,-1 3-8-16,-4 0-6 15,-5 0 1-15,-6 2-1 16,-6 0 5-16,-5 0 1 16,-4 0-7-16,-5 0 0 15,0 0 5-15,-2 0 5 16,0 0 17-16,0 0 13 15,0 0-9-15,0 0-6 16,0 0-1-16,0 0-11 16,0 0-5-16,0 0-8 15,0 0 0-15,0 0 0 0,0 0 0 16,0 0-6-16,0 0-41 16,0 0-115-16,0 8-45 15,-13 8-173-15,2-6-525 0</inkml:trace>
  <inkml:trace contextRef="#ctx0" brushRef="#br0" timeOffset="32935.26">14150 13190 682 0,'0'0'199'0,"0"0"-126"16,0 0-17-16,0 0-7 16,0 0-10-16,0 0 25 15,0 0-11-15,0 0 11 16,0 0 7-16,0 0-17 15,0 0 11-15,0 0-5 16,0 0-2-16,0 0-17 16,0 0-9-16,0 0-10 0,0 0-1 15,0 0-7 1,3 0 0-16,-1 0 14 0,4 0-11 16,3 0 7-16,5 0 9 15,1-1 1-15,5 1-5 16,7-3-2-16,4 1-5 15,5-2-9-15,-1 0-4 16,3 2-9-16,0-1 2 16,-2-2 5-16,-3 1-5 15,-1 2-1-15,-6-2-1 16,-4 2-1-16,-2 1-37 16,-4-2-30-16,-2 3-21 15,-4-2 0-15,-1 2-8 16,-4 0-1-16,0 0-40 15,-3 0-21-15,-2 0-162 0,0 0-439 16</inkml:trace>
  <inkml:trace contextRef="#ctx0" brushRef="#br0" timeOffset="33311.26">14324 13309 1003 0,'0'0'224'0,"0"0"-111"15,0 0-73-15,0 0-33 16,0 0 35-16,0 0 25 16,0 0 13-16,58 0-16 15,-31-4-34-15,4-3-28 16,2 2 7-16,-2-1-8 16,3-1 6-16,-3 2-7 15,-2-1-1-15,-2-1 0 16,-3-1-39-16,-2 5-55 0,-4-4-69 15,-7 6-104-15,-4-2-495 0</inkml:trace>
  <inkml:trace contextRef="#ctx0" brushRef="#br0" timeOffset="34699.08">15741 13148 1160 0,'0'0'385'0,"0"0"-241"15,0 0-71-15,0 0-37 16,0 0-20-16,0 0 18 16,0 0 11-16,66-4 8 0,-41-2-16 15,4 0-24 1,2 0-6-16,3 0-6 0,-3 0-1 15,0 4-59-15,-4 2-143 16,-7 0-195-16,-9 0-857 0</inkml:trace>
  <inkml:trace contextRef="#ctx0" brushRef="#br0" timeOffset="34871.08">15859 13247 1326 0,'0'0'496'15,"0"0"-360"-15,0 0-89 16,0 0-35-16,0 0 8 16,0 0 34-16,0 0 5 15,106-8-29-15,-69 1-30 0,5-7-26 16,-7 4-263 0,-8-2-501-16</inkml:trace>
  <inkml:trace contextRef="#ctx0" brushRef="#br0" timeOffset="36555.72">13513 13962 1307 0,'0'0'316'0,"0"0"-152"15,0 0-41-15,0 0-74 16,0 0-32-16,0 0-7 16,0 0-4-16,4 0 8 15,5 0 24-15,7 0 59 16,6 0-16-16,9 0-24 16,10 0-19-16,5 0-20 15,12 0-18-15,4 0-30 16,23-4-214-16,-16-2-240 15,-15 0-299-15</inkml:trace>
  <inkml:trace contextRef="#ctx0" brushRef="#br0" timeOffset="37411.37">16331 14125 1020 0,'0'0'726'16,"0"0"-489"-16,0 0-13 16,0 0-90-16,0 0-76 15,0 0-42-15,0 0-5 0,33-2-5 16,-10 0-5-16,4 0 0 16,8-6-1-16,10-1-50 15,31-9-167-15,-12 0-305 16,-2 0-620-16</inkml:trace>
  <inkml:trace contextRef="#ctx0" brushRef="#br0" timeOffset="38041.83">18105 13222 1190 0,'0'0'401'0,"0"0"-242"16,0 0-13-16,0 0-26 16,0 0 15-16,0 0-39 15,147 0-56-15,-80-1-40 16,-13-2-206-16,-8-1-642 0</inkml:trace>
  <inkml:trace contextRef="#ctx0" brushRef="#br0" timeOffset="44102.9">24189 13214 10 0,'0'0'737'16,"0"0"-504"-16,0 0-80 0,0 0-78 15,0 0 21 1,0 0 10-16,3 0 43 0,-3 0-18 15,0 0-31 1,0 0 17-16,0 0 5 0,0 0 9 16,0 0-15-16,0 0-33 15,3 0 7-15,-1 0-26 16,-2 0 1-16,2 0-14 16,0 0-23-16,2-2-10 15,7 1-10-15,7-2-8 16,9-1 1-16,9 0 1 15,8 2 3-15,5 0-5 16,3 2-33-16,3 0-80 0,12 0-120 16,-14 0-269-1,-8 0-243-15</inkml:trace>
  <inkml:trace contextRef="#ctx0" brushRef="#br0" timeOffset="45119.6">27615 13130 1077 0,'0'0'498'15,"0"0"-278"-15,0 0-41 16,0 0-85-16,0 0-62 16,0 0 2-16,0 0-15 15,0-4 5-15,0 4-8 16,0 0 0-16,0 0 11 0,0 0 4 15,6 0-3-15,3 0 9 16,7 0-24-16,3 0 6 16,8 0-14-16,4 0-5 15,25 0-114-15,-7 0-256 16,-4-2-496-16</inkml:trace>
  <inkml:trace contextRef="#ctx0" brushRef="#br0" timeOffset="47619.92">27353 12566 363 0,'0'0'321'16,"0"0"-141"-16,0 0-46 16,0 0-63-16,0 0-58 15,0 0-8-15,0 0-4 16,36-13-2-16,-24 13 2 15,-4 0-1-15,1 0 0 0,0 0 0 16,-4 0 0-16,-1 0 2 16,-4 0 14-16,2 0 23 15,-2 0 58-15,0 0 12 16,0 0 14-16,2 0-11 16,1 0-27-16,-1 0-36 15,2 4 4-15,6 0 3 16,-2 0-7-16,5 0-21 15,1-2 3-15,-1 0-18 16,3-2 8-16,-3 0-4 16,1 0-1-16,-5 0-10 15,-3 0 16-15,-4-2 0 0,-2-3 31 16,0 1 15-16,0 1-36 16,-17-1-7-16,-10 0-10 15,-6 4-5-15,-12 0 7 16,-4 0 3-1,-4 11 20-15,-1 12 26 0,2 5 12 16,4 8 2-16,8 4-2 16,4 2-16-16,12 2-20 15,10-1-21-15,14-6-9 16,0-2 0-16,25-6 0 16,21-2-6-16,12-9 10 15,14-8 4-15,3-6-11 16,1-4 3-16,-2 0-12 0,-10 0 6 15,-6-10-6-15,-14 1 0 16,-13 4-1-16,-12 3-38 16,-13 0-71-16,-6 2-76 15,-17 0-284-15,-6 0-300 0</inkml:trace>
  <inkml:trace contextRef="#ctx0" brushRef="#br0" timeOffset="48715.16">29485 13254 1515 0,'0'0'547'0,"0"0"-265"15,0 0-106-15,0 0-110 16,0 0-47-16,0 0-19 15,0 0 0-15,74-6-15 16,-51 6-79-16,1 0-111 0,-6 5-170 16,-5-4-543-16</inkml:trace>
  <inkml:trace contextRef="#ctx0" brushRef="#br0" timeOffset="49495.69">25498 14163 1113 0,'0'0'388'0,"0"0"-57"16,0 0-51-16,0 0-96 15,0 0-61-15,0 0-14 16,0 0-38-16,80-20-37 16,-42 18-19-16,8 2-15 15,8 0-11-15,35 0-111 16,-14 0-217-16,-3 0-450 0</inkml:trace>
  <inkml:trace contextRef="#ctx0" brushRef="#br0" timeOffset="50401.3">27839 14125 378 0,'0'0'562'0,"0"0"-393"0,0 0-62 15,0 0-68-15,0 0-21 16,0 0-5-16,0 0-2 15,0 0 20-15,0 0 21 16,0 0 13-16,0 0 15 16,0 0 35-16,5 0-16 15,9 0-36-15,9 0-44 16,11 0 2-16,35 0-21 16,-6 0-169-16,1 0-557 0</inkml:trace>
  <inkml:trace contextRef="#ctx0" brushRef="#br0" timeOffset="51073.97">30052 14177 717 0,'0'0'1057'16,"0"0"-712"-16,0 0-167 15,0 0-178-15,0 0-84 16,120-28-270-16,-93 24-518 0</inkml:trace>
  <inkml:trace contextRef="#ctx0" brushRef="#br0" timeOffset="57767.7">15986 16776 654 0,'0'0'67'0,"0"0"16"15,-150 32-83-15,102-24-14 16,9-4-34-16,10-2-51 16,10-2 38-16,5 0-108 0,5-2-227 0</inkml:trace>
  <inkml:trace contextRef="#ctx0" brushRef="#br0" timeOffset="59085.22">14723 16902 87 0,'0'0'815'15,"0"0"-590"-15,0 0-61 16,0 0-25-16,0 0-42 15,0 0-20-15,0 0-7 0,0-6 5 16,0 6-1 0,0 0 13-16,0-4-7 0,0 4-16 15,2 0-5-15,-2 0-23 16,2 0-8-16,2 0-11 16,8 0 0-16,5 0 3 15,14 0 28-15,14 0 5 16,14 0-15-16,9 0-14 15,12 0-12-15,9-10-12 16,0-6-87-16,30-8-167 16,-26 4-119-16,-14 2-605 0</inkml:trace>
  <inkml:trace contextRef="#ctx0" brushRef="#br0" timeOffset="61170.65">23806 16940 758 0,'0'0'724'0,"0"0"-481"16,0 0 14-16,0 0-114 0,0 0-90 15,0 0-28 1,85-16 4-16,-47 10 13 15,4 2 14-15,3 0-9 0,3 0-23 16,2 0-8-16,-1 2-15 16,-2 2-1-16,0-4-20 15,-3 4-50-15,-4-4-69 16,9 4-115-16,-11-4-111 16,-7 0-373-16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08T05:07:04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21509 5033 1857 0,'0'0'614'0,"0"0"-498"16,0 0-85-16,0 0 48 15,0 0 2-15,0 0-22 16,36 2-11-16,-10-2-3 16,13-6-12-16,7 0-15 15,10-2-9-15,4 0 0 0,5 0 0 16,-3 2-9-16,-8 2-55 15,-12-4-109-15,-17 2-226 16,-23 0-709-16</inkml:trace>
  <inkml:trace contextRef="#ctx0" brushRef="#br0" timeOffset="689.46">16958 5077 139 0,'0'0'936'16,"0"0"-696"-16,0 0-65 15,0 0 22-15,0 0 7 0,0 0-9 16,0 0-31-16,0-4-25 16,0 4-20-16,0 0-24 15,0 0-16-15,4 0-16 16,5 0-10-16,7-2-20 15,13 0-10-15,17 0 20 16,16-4-7-16,34 0-17 16,29-2-9-16,24-4-9 15,-8 0-1-15,-30 4 1 16,-39 4-1-16,-30 4-16 16,-13 6-126-16,-12 12-237 15,-17 4-604-15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00:50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21357 3639 120 0,'0'0'85'0,"0"0"-60"15,0 0-25-15,0 0-6 0,0 0-101 0</inkml:trace>
  <inkml:trace contextRef="#ctx0" brushRef="#br0" timeOffset="1323.31">26333 2905 35 0,'0'0'301'16,"0"0"-197"-16,0 0-56 15,0 0 17-15,0 0-15 16,0 0-8-16,0 0 3 16,-18 2 21-16,13-2-20 15,3 0 1-15,-2 0-1 16,2 0 7-16,0 0 7 0,2 0-13 16,-2 0-5-16,2 0 12 15,-3 0-2-15,3 0-9 16,0 0-5-16,0 0 1 15,7 0 9-15,22 0-9 16,20 5-14-16,16-1 4 16,12 5-9-16,12 4 26 15,5-2-45-15,0 3 6 16,-3-2 17-16,-4-2-24 16,-6 1 23-16,-15-5-21 15,-8-2 4-15,-14-3 5 16,-15-1-10-16,-8 0 11 0,-13 0 4 15,-5 0 9-15,-3 0 2 16,0 0 13-16,0 0-8 16,0 0-4-16,0 0-11 15,0 0-7-15,0 0 2 16,0 0 0-16,0 0-11 16,0 0 7-16,0 0-7 15,0 0 0-15,0 0 9 16,0 0-8-16,0 0 4 15,0 0-6-15,0 0 1 16,0 0-1-16,0 0-33 16,0 0-177-16,-29 3-113 0,0 7-89 15,-5 0-450-15</inkml:trace>
  <inkml:trace contextRef="#ctx0" brushRef="#br0" timeOffset="2621.65">26587 7411 137 0,'0'0'196'15,"0"0"-125"1,0 0-62-16,0 0-9 16,0 0-9-16,0 0 2 15,0 0 7-15,0 0 1 0,0 0 22 16,0 0 35-16,0 0 27 15,0 0-38-15,0 0-8 16,0 0-10-16,0 0 6 16,0 0-6-16,0 0-12 15,0-2-5-15,0 2 1 16,0-2 8-16,0 0 15 16,-2 0 2-16,-1 0-11 15,1 0 1-15,0 0-4 16,2 0 2-16,-2 2-10 15,2-2-7-15,0 2-3 0,-2 0 5 16,2 0-5-16,0-2 4 16,0 2 2-16,0 0 2 15,0 0 8-15,0 0 4 16,0 0 25-16,0 0-12 16,0 0-16-16,-2 0-4 15,2 0-5-15,-2 0 12 16,-1-2-3-16,1 2-2 15,-1-2-11-15,1 0 6 16,0 2-5-16,0 0 5 16,2 0-8-16,0 0 2 15,0 0-10-15,0 0 6 16,0 0-5-16,0 0 1 16,0 0 4-16,0 0-6 15,0 0 6-15,0 0 1 0,0 0-1 16,0 0-4-16,0 0 6 15,0 0 2-15,0 0-10 16,0 0 7-16,0 0-6 16,0 0 5-16,0 0-4 15,0 0-1-15,0 0 0 16,0 0-1-16,0 0 0 16,0 0-1-16,-7-8-53 15,3 2-94-15,2-8-167 0</inkml:trace>
  <inkml:trace contextRef="#ctx0" brushRef="#br0" timeOffset="3706.95">26553 2994 517 0,'0'0'121'0,"0"0"-69"16,0 0 39-16,0 0-23 15,0 0 3-15,0 0 0 16,0 0 5-16,81-6-9 15,-68 3-1-15,3 3-29 16,3 0-8-16,4 0-11 16,6 0 1-16,2 0 2 15,3 7-3-15,3 0-2 16,2 4 3-16,1-4-3 16,-3 0-1-16,-1 1 1 15,-7-4 1-15,-4-1-2 0,-9 0 6 16,-6-3-2-1,-5 0 0-15,-3 0 6 0,0 0-16 16,-2 0-9 0,0 0 0-16,0 2-13 0,-6 18-110 15,-15 2-149-15,-3-2-28 16</inkml:trace>
  <inkml:trace contextRef="#ctx0" brushRef="#br0" timeOffset="6423.69">26420 7237 196 0,'0'0'269'0,"0"0"-161"16,0 0-69-16,0 0-16 15,0 0-7-15,0 0 7 16,0 0 19-16,0-2 14 15,0 2 3-15,0 0-15 16,0 0-17-16,0 0-8 16,0 0-18-16,0 0 9 15,0 0 6-15,0 0 13 16,0 0 9-16,0 0 4 16,0 0 1-16,0 0 8 0,0 0-2 15,0 0-19 1,0 0-8-16,0 0-9 0,0 0-11 15,0 0 0-15,0 0 4 16,0 0-6-16,0 0 2 16,0 0 5-16,0 0 9 15,0 0 4-15,0 0 12 16,0 0-3-16,0 0 0 16,0 0 2-16,0 0-4 15,0 0-9-15,2 0-4 16,13 5 9-16,6 4 5 15,3-1-8-15,5 0-12 0,3-2 5 16,3 0 0-16,-2 0 6 16,3-2-6-16,-1 0 0 15,2 2 4-15,-4-2-11 16,3 2-5-16,-1 0 5 16,5 0-5-16,1 2 6 15,3 0-5-15,0-2-2 16,-1 2 1-16,1 0 1 15,-1 0-1-15,-3-2 0 16,-2 0 0-16,-3 0 0 16,-2 0 0-16,-1-2 0 15,4 2 2-15,-3 0 4 16,3-2-1-16,-1 2-5 16,-3-2 2-16,-1 2 4 15,0 0-6-15,0 0 5 0,0 0-5 16,0 0 2-16,1 0-2 15,-3 0 8-15,0 3-8 16,-5-2 6-16,-2 1-7 16,1 0 1-16,1 2 0 15,1 0 0-15,4 2-1 16,2 1 2-16,0-1 7 16,-2-2-8-16,-2 2 0 15,-5-2 1-15,-4-2-1 16,-3 2 0-16,1-2-1 15,-1 2 1-15,1 0 0 16,-1 0 0-16,4 2 6 16,-3 0-7-16,-3 0 0 0,0 0 0 15,-2 2-1-15,2-2 0 16,-1 2 1-16,1 2 0 16,0 0 6-16,1 2-4 15,-1-2-2-15,-1-2 3 16,-4 0-2-16,-1-4 4 15,-3 0-5-15,-2 0-1 16,0 3 0-16,-2 5 0 16,0 1 1-16,0 6 6 15,0 0-6-15,0 4 9 16,-4-1 3-16,0 0-4 16,-3 0 1-16,1-2-8 0,-2 0 0 15,0 2 11-15,-1 2-6 16,-5 0 0-16,1 2-6 15,-2 0 13-15,-3 2-7 16,2-2 4-16,-1-1-10 16,3-3 1-16,1 0 6 15,2-2-6-15,-1 0 10 16,1-2-5-16,1 2 6 16,-4 2-3-16,1 2 7 15,-1 0-1-15,1 0-14 16,-1-2 0-16,1 0 1 15,0-2 13-15,-1-1-6 16,1-3-3-16,-1 0-5 0,-3-2-1 16,-1-4 11-1,0 0-11-15,0-2 2 0,-2-2-2 16,0 2 0-16,-2-2 8 16,-1 0-7-16,1 2 0 15,-4 0 0-15,-1 0 1 16,0 0-1-16,0 0 1 15,0-2 5-15,5 0-7 16,3-3 1-16,0-4 7 16,4 1-8-16,-1-3 0 15,-4-2 0-15,0 2 1 16,-2-3 27-16,-5 0-11 16,2 0 2-16,-1 0-12 15,-3 0-6-15,0 0 7 16,-4-9 0-16,-6 0-2 0,-1-4 2 15,-4 1-8-15,-1-2 0 16,-3-2 0-16,-4 0-13 16,-4 0 13-16,-4 2-1 15,0-2-17-15,0 2 18 16,-3 2-9-16,1 2-16 16,0 2 18-16,-1 2 6 15,1 0-11-15,2 2 12 16,2 0-8-16,0-2 8 15,1 2-8-15,-2-2 7 16,4-2 1-16,3 0-1 16,8-2-8-16,8-1 9 15,7 2 0-15,11-3 7 16,7-3 10-16,2-3 0 16,4-8-6-16,5-6-10 0,0-6 11 15,0-4 10-15,12-4 4 16,8-4 8-16,4-2-13 15,3-6-5-15,2-2-5 16,-2-5 3-16,-2-1-5 16,-4 2-7-16,-5 2-1 15,-3 4 7-15,-1 4 1 16,-1 4-8-16,-2 1 0 16,2 5-1-16,2 0 0 15,2 6 0-15,4 2 0 0,1 4 0 16,-1 4 0-16,4 4 0 15,0 2 0-15,-4 4 0 16,6 0 0 0,-3 1-1-16,1-1 1 0,1 2 0 15,-2 0 0 1,1 2 0-16,1 1 0 0,1-2 0 16,-1 1 0-16,0 2 6 15,1 0-7-15,0-2 1 16,-4 0 0-16,2 0 5 15,-3 0-4-15,-2 0-1 16,-2 2 1-16,-6 2 3 16,0 2-4-16,-6 4 1 15,-1 0-1-15,-1 4 1 16,-2 0-1-16,0 0-1 0,0 0-7 16,0 0 8-16,0 0-9 15,0 0 2-15,0 0-7 16,0 0-46-16,0 0-46 15,-14 6-120-15,1 2-133 16,6-6-172-16</inkml:trace>
  <inkml:trace contextRef="#ctx0" brushRef="#br0" timeOffset="8990.42">26391 2988 82 0,'0'0'383'0,"0"0"-279"16,0 0-41-16,0 0 18 15,0 0 0-15,0 0 0 16,0 0 5-16,9-18-21 16,2 15-4-16,7 3-7 15,9 0-5-15,6 0-17 0,9 0 11 16,7 10-14-16,5 7 10 16,4 1-13-16,2 2-1 15,5 2 21-15,-1 0-14 16,1 0-16-16,-3-2 2 15,1-4-8-15,-3 0-3 16,0-4 5-16,-2-2-11 16,0-4 5-16,0 0-4 15,1-2 8-15,-1 0-3 16,5-4 0-16,-1 0 2 16,4 0 1-16,-2 0 15 15,1-10-18-15,-1-4-1 0,3-4 1 16,-1-2 1-1,9-6 5-15,0 0-6 0,0-2-6 16,2-1 8 0,-9 6 1-16,-3 0-1 0,-7 5 7 15,0 2-3-15,-2 2-11 16,2-1 16-16,-5-2-17 16,-4 3 2-16,-11 0-1 15,-9 2 12-15,-11 2-12 16,-7 0 18-16,-3 2 9 15,-2-2-13-15,0 2-4 16,-2-2-10-16,1-2 5 0,-3 0-6 16,-2-4-1-1,0 0 0-15,0 0-1 0,0-2 1 16,0 0 7-16,-7 0-7 16,-3 0-8-16,0 0 8 15,-1 2 0-15,0-2-1 16,-2-3 7-16,-3-1-6 15,-2-4 0-15,-2-2-5 16,-2-4 4-16,-2 0 0 16,-3 0-20-16,-2 2 10 15,-7 0-8-15,-6 0-31 16,-9-2 15-16,-10-4 19 16,-10-3 4-16,-7-1 5 15,-7 2-12-15,1 2 6 16,-1 2 3-16,7 4 10 0,5 2 0 15,6 4 1-15,5 2-1 16,6 4 1-16,0 2-1 16,2 2 0-16,1 2 0 15,2 2-1-15,-5 2 1 16,0 2-1-16,-4 6 0 16,0 0 0-16,-1 0 0 15,4 0-1-15,-1 8 0 16,0 2 1-16,2-2-6 15,-2 0 6-15,5 2 0 16,2-2 1-16,4 4-1 16,5 0-7-16,-1 2 6 15,1 4 2-15,-4 4 0 16,-4 0 1-16,-4 2 0 16,6 0 0-16,-1 0 0 0,7-2 1 15,6 0-2-15,5-1 2 16,4-2-2-16,2 3 0 15,3 2 4-15,-1 5-2 16,4-1-4-16,5 0 2 16,1 0 0-16,6 0 1 15,0 2 0-15,3-2-1 16,-1 2 1-16,1-2 6 16,2 0-7-16,2 0 0 15,0 1 13-15,0 1-5 16,9-1 7-16,9 0 2 15,-1 1-5-15,3-2-3 0,-1-2-9 16,0 0 1 0,-3-4 0-16,1 0 7 0,0-4-7 15,-2-2 0-15,1-4 9 16,-3 0-9-16,3-2 8 16,-1-2 1-16,1 0 8 15,-3 0 5-15,-1-3 8 16,-4-4-12-16,-3 2-2 15,-5-3 5-15,0 0 10 16,0 0-5-16,0 0 1 16,0 0-2-16,0 0-10 0,0 0 8 15,0 0-7 1,0 0-2-16,0 0-1 0,0 0-3 16,0 0 3-16,0 0-13 15,0 0 6-15,0 0 6 16,0 0-13-16,0 0 0 15,0 0 10-15,0 0-10 16,0 0-4-16,0 0 4 16,0 0 0-16,0 0-9 15,0 0-47-15,0 0-55 16,0 0-30-16,-13 0-83 16,-12 0-343-16,-4 0-144 0</inkml:trace>
  <inkml:trace contextRef="#ctx0" brushRef="#br0" timeOffset="10940.57">8678 12962 743 0,'0'0'143'0,"0"0"-56"16,0 0-15-16,0 0 0 16,0 0-14-16,0 0-10 15,-12-4-13-15,12 4-2 16,0 0-15-16,0 0-7 15,0 0-11-15,0 0-19 16,0 0-55-16,0 0-74 16,0 12 4-16,8 4-60 15,0-4-203-15</inkml:trace>
  <inkml:trace contextRef="#ctx0" brushRef="#br0" timeOffset="14524.48">13894 14259 396 0,'0'0'185'16,"0"0"-19"-16,0 0-27 16,0 0-18-16,0 0 8 15,0 0 23-15,2 0-22 16,0 0-16-16,0-2-13 15,0 2-3-15,-2-4-12 0,2 4-33 16,2-2-21 0,-2 2-4-16,-2 0-10 0,2 0-5 15,2 0-12-15,3 0-1 16,3 0 1-16,4 0-1 16,7 0 0-16,0 0 1 15,8 6 5-15,5 2 5 16,3 2-3-16,6 2-7 15,1-2 8-15,4 2-8 16,0-2 1-16,1 3 6 16,3-6-7-16,-4 1 0 15,4 0 0-15,2-2 5 16,2-2-6-16,1 0 1 0,3 0 0 16,4 0 0-16,2-2 0 15,-1 5-1-15,-3-3 2 16,2 1-2-16,-3 1 3 15,1-2-3-15,-2-1 2 16,-2-3-2-16,1 0 1 16,-3 0 9-16,2 0-9 15,-2-3 0-15,0-2 0 16,0-5 0-16,-1 2-1 16,-3-1 1-16,-1 0 2 15,-5 0-3-15,-3 1 1 16,-1 0 0-16,0 1 0 0,-1-2 5 15,-1 1-5 1,0-4 7-16,-2 6 2 0,4-8-3 16,-2 6-1-16,3-8-5 15,-1 4 7-15,-2-2-7 16,-5 2 2 0,0 2-3-16,-4-2 8 0,-5-2-8 15,3-2 1-15,0-4 6 16,0-6 5-16,4-4 0 15,-2-6 7-15,3-5 0 16,-1-3-1-16,-2 0 4 16,-2 0-12-16,0 4 4 15,-4 2 2-15,-5 2-4 16,-2-2-2-16,-2 0-1 16,-3-2 1-16,-2-5 2 0,-2-3-6 15,0-4 4-15,-2-4-10 16,2 0 6-16,-5-2 1 15,0 3-7 1,-4 3 12-16,0 4-11 0,0 2 0 16,-11 4 6-16,-2 4-7 15,-3 0 0-15,0 0 0 16,-1 0-1-16,-1-2 1 16,-3 1 1-16,-2-1-1 15,-2 2 0-15,-4 0-1 16,0 6-7-16,0 0 6 15,-2 4-4-15,-3 0 6 16,-1 0 10-16,-1-2-10 16,-2 0-4-16,-2 0 4 15,-2 2 1-15,-3 3-1 0,1 3-5 16,-3 7-8-16,-2 0 11 16,-2 3 2-16,-5 2-6 15,-2 0 2-15,-3 0 4 16,-1 0 10-16,0-2-10 15,-3-2 9-15,-4 0-2 16,1 2-6-16,-1 4-1 16,-1 2-1-16,1 2-5 15,7 4 5-15,1 0 0 16,8 0 1-16,2 0 1 16,6 0-1-16,1-2 0 15,3 0 0-15,1 0 6 0,1 2-6 16,-1 0 0-16,1 0-4 15,1 0 2-15,7 0 2 16,2 0 0-16,7 0-5 16,2 0 5-16,0 0 0 15,-3 0-6-15,0 2 6 16,-4 2 2-16,-2 2-2 16,-5 2 0-16,-1 0-1 15,-6 2 1-15,3 2 0 16,-1 0 0-16,-4 2 1 15,3-2 4-15,0 0 1 16,-1 0-4-16,1-2-1 16,5 0-1-16,2-2 1 0,1 2 5 15,1 1-5 1,0-2 6-16,0 7-7 16,-5 3 0-16,-4 2 0 0,-2 5 0 15,0 3 0-15,1-1-7 16,5-2 7-16,5-2 0 15,2 0 0-15,2 0 1 16,0 0 0-16,-1 2-1 16,2 2 1-16,-1 0 1 15,2 2-2-15,2 4 0 16,2 5-17-16,0 3 16 16,3 2-6-16,3 2 7 15,1-4 0-15,3-2 1 0,5-2-3 16,-1-2-2-16,2-2 4 15,1-2 0-15,0-4 1 16,1 1 2-16,1 0-1 16,0 0-3-16,2 3 1 15,0-2 0-15,0 2-1 16,0-4 1-16,4 0 2 16,7-2-2-16,1 0-7 15,3-2 7-15,5 2 11 16,3 0-11-16,2 1 0 15,6-1 0-15,7 0 0 16,3-2-5-16,7 2 11 16,7-2-6-16,3 2 1 15,2 0-1-15,2 0 1 0,-2 0 5 16,-4-2 0-16,-6-2-6 16,-8-4 0-16,-5-5 0 15,-5-4 1-15,-6-3 1 16,-5-2 5-16,-4-1-6 15,-5-2-1-15,-6-1 1 16,-1 4 6-16,-3-4-6 16,0 0 8-16,-2 0-1 15,2 0-1-15,0 0 5 16,-2 0-11-16,0 0 5 16,2 0-6-16,2 0-1 15,4 0-6-15,9 6-36 16,12 2-130-16,34 10-122 0,-7 0-265 15,-3 3-534-15</inkml:trace>
  <inkml:trace contextRef="#ctx0" brushRef="#br0" timeOffset="17991.86">13854 15739 408 0,'0'0'157'0,"0"0"-11"16,0 0 0-16,0 0-19 16,0 0 13-16,0 0-36 15,0 0-49-15,-38-8-5 16,33 4-10-16,1 4-16 16,1 0-4-16,3 0 3 15,0 0 5-15,0 0 9 0,0 0 14 16,0 0 12-16,0-4-24 15,0 4-20-15,0 0-12 16,0-2-1-16,0-2 0 16,12-4-4-16,10-6 11 15,13-8 25-15,10-13 17 16,13-2 4-16,9-3-4 16,4-5-6-16,7 1-4 15,0 4-23-15,-2 8-9 16,-5 2-11-16,-4 8-2 15,-5 4 0-15,-8 8-7 0,-7 0 6 16,-3 4-12-16,-4 0-4 16,-1-2 5-16,-2 2 7 15,1-8 5-15,-2 6 0 16,-1-6 0-16,-2 6 0 16,-1-5 6-16,2 8-6 15,-3-5 2-15,2 2-1 16,1 4 14-16,3-5-14 15,5 5 7-15,6-1-8 16,0 0-2-16,6 1 0 16,4 3 2-16,2-3 4 15,5 1 3-15,1 1-1 16,1 2-4-16,1 0-1 16,-4 0 6-16,-2 0-6 0,-1 0 7 15,-9 6-8-15,0 7 0 16,-3-5 0-16,-4 2 0 15,-4 2 1-15,-2 2 0 16,-1-4 0-16,-5 2-1 16,-2 2 1-16,-2 0 1 15,-4 2-1-15,0 0 0 16,-4 0 5-16,2 2 1 16,-3 0 2-16,2 0-8 15,-2 4 12-15,3 0 7 16,-2 0-9-16,2 6-11 15,2-2 6-15,-3 2-4 16,3 7 18-16,-4 1-19 16,4-4 11-16,0 0-11 15,-5-2 0-15,0-4 6 0,-4-2-6 16,-3-4-1-16,-3 2 0 16,0-2 0-16,1 2 0 15,-5 4-1-15,4 0-3 16,-1 6 4-16,-3-1 1 15,3 1 0-15,-2 4 6 16,0-6 1-16,-3 6-7 16,-2-4 5-16,-2 0 5 15,0-2-4-15,0-2 2 16,0-2-3-16,0 0-5 16,0-4 9-16,-2 2 3 15,-5 2-4-15,1 1-8 0,-1 9 6 16,0 0 2-16,-2 4-8 15,1 0 6-15,-2 4-7 16,-3-4-1-16,-1 2 1 16,-3-2 1-16,-1-1-1 15,1-3 0-15,-4 0-5 16,1-4 5-16,-2 2 7 16,-2 2-5-16,-1 0 10 15,0 0-12-15,4 0 1 16,-2-6 1-16,0-2-3 15,3 2 2-15,1-7 0 16,-4-1-1-16,0-4 0 16,2 1 1-16,-4 2 7 15,-2-1-7-15,-2 2 5 16,-4 0-5-16,-2 4 6 0,-6-4-6 16,1 0 0-16,-4 0 5 15,-6 0-6-15,-1-2-1 16,-4 6 1-16,-3-4 0 15,-2-4-9-15,-3 4 9 16,1-4 13-16,-3 0-5 16,3 0 0-16,4-5 1 15,2-3-7-15,2-2-2 16,8-2 12-16,-1 2 4 16,1-4-16-16,0 2 1 15,2-2-2-15,-1 4 1 16,3-4-5-16,0 2 5 15,-1 2 0-15,-1-4 0 0,-3 2 0 16,-4-2-1 0,-5 0 0-16,-2 0-17 0,-6 0 9 15,-3 2-20-15,-7-6 14 16,-3 0 13-16,-4 0 2 16,-2 0-1-16,-1 0 1 15,4-14 2-15,4 0 7 16,7-4 0-16,4-4-3 15,9-4 10-15,8-6-16 16,3 1 4-16,7-5-4 0,3 4 11 16,6-8 5-1,-1 0-14-15,4 0 6 0,1 0 1 16,1 0-8-16,-1-4 0 16,5-1 0-16,1-1 1 15,0 2 4-15,3-4-6 16,6-2-14-16,3-4 14 15,3 2-2-15,-1 2 1 16,0 0 2-16,1 7-1 16,-5 1 6-16,1 2-5 15,-4 0 0-15,3-4 4 16,1 4 10-16,-1 0-13 16,1-4 5-16,4-1 0 15,2 3-7-15,0-2 0 16,2 0-3-16,0 0 3 0,0 4 1 15,0 8-1-15,2 0-2 16,4 6 1-16,2 0 1 16,1 6-2-16,-1 2 0 15,1-3-4-15,3 3 5 16,-4 0-6-16,3 0 6 16,-1 0 0-16,0 0 1 15,3 0-1-15,-1 2 1 16,-1 0-2-16,1 0 1 15,-2 2 0-15,3 2-1 16,-1 2 1-16,-3 0 0 16,-1 2 1-16,2-4 0 15,-3 6 0-15,-1-2 2 16,-2 2-2-16,1 2 0 16,-1 0 1-16,1 4-2 0,0-6 0 15,-1 4 0-15,0 0-5 16,3-2 4-16,-1 4-4 15,4-4 6-15,-4 4 0 16,3-4-1-16,0 2 0 16,0 2 1-16,2 0-1 15,1 0-1-15,-2 0 1 16,1 0 1-16,1 0-1 16,-3 0 0-16,-1 0 1 15,2 0 1-15,-4 0-1 16,1 0-1-16,-3 0 1 15,0 0 0-15,1 0-6 16,-5 0 6-16,2 0 1 0,-2 0 0 16,0 0-1-1,0 0 1-15,0 0 1 0,0 0 5 16,0 0 0-16,0 0-5 16,0 0 8-16,0 0-8 15,0 0-1-15,0 0 5 16,0 0-4-16,0 0 8 15,0 0-9-15,0 0 6 16,0 0-7-16,0 0 7 16,0 0 1-16,0 0 2 15,0 0-4-15,0 0 8 16,0 0-13-16,0 0 6 0,0 0-6 16,0 0 5-16,0 0 0 15,0 0 0-15,0 0 1 16,0 0-6-16,0 0 10 15,0 0-5-15,0 0-5 16,0 0 9-16,0 0-9 16,0 0 11-16,0 0-10 15,0 0 10-15,0 0-5 16,0 0-1-16,0 0 2 16,0 0-7-16,0 0 7 15,0 0-6-15,0 0-1 16,0 0 5-16,0 0-6 15,0 0 1-15,0 0-1 0,0 0 1 16,0 0 4-16,0 0-5 16,0 0 0-16,0 0 1 15,0 0-1-15,0 0 0 16,0 0 1-16,0 0 5 16,0 0 0-16,0 0 2 15,0 0 2-15,0 0-1 16,0 0 0-16,0 0-3 15,0 0 1-15,0 0 1 16,0 0-2-16,0 0-5 16,0 0 11-16,0 0-6 15,0 0 0-15,0 0 1 16,0 0-7-16,0 0 0 16,0 0 0-16,-7 0-97 15,-12 0-284-15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282-6ABD-47BC-A6DF-98E9E333A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EFC13-624C-4EFC-AEE0-352FF47A3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F736-471B-4BA3-8F5E-2ABCECD42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C58C2-8E06-465C-ADED-19A96FF3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E5713-AEE7-4102-AAD7-01D7BEB4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34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7715-4FF4-4541-BA28-CCD8DF47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E24AE-80BF-49DD-B2A6-44766C62F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26651-F68B-4F38-ADE5-A0D2CBFF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26EB6-5A31-4920-B256-26FF3266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D40BA-405B-4207-AF63-64EB4CC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80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4D58F-7156-465D-990A-B34544E9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1F775-3E08-41F1-BF8F-2E88D768D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93463-5698-49E4-9B08-D5EEE9AB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D1A68-F34D-4D06-95B1-DBD75449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C0EC5-D5C7-4C68-925E-4F4AEE93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36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1223-7EED-4E86-838A-FF734F23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4D1B-022D-446D-91B2-81BEC8E4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E4CFE-56B2-4970-8458-09F7B61C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FD21-4222-403A-A234-8094CB90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AC2A2-BF75-4B3A-B045-E01733D1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20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DE99-6A9F-426A-9F72-15EB29C2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D3557-67AC-41A5-B31D-9574167A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B3832-94FE-47C0-8713-8110FC844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2D2A2-CAD6-4184-A960-02800823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43B4E-28D7-4A7A-BEF0-DC258F03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2F29-CBAE-43B6-AE0D-7C9CB969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F3C9-0C10-481B-8A81-8D2F2064E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9D5D8-43AA-446B-8E14-3660AC729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CD6E4-B13F-489B-94F5-4E98FFD5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E4BE2-4D63-49A7-A72C-A638CCB4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9C639-547C-4D81-B931-B42C1608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BBBD-E963-4048-BF91-3DAD920A0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F6843-11DC-4ED9-951F-D1F78C5AF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9ACE0-B501-42FD-B218-EADD45A63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D580B-06F0-4203-8DA5-244E680DE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7939B-9DA5-4C04-B666-E2E0B7838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093B3D-C685-4CF5-B83F-75222635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66DD1-B768-48EC-A344-D8CC7A09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745CD3-9D26-466F-94B1-43617B0C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6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B143-E3FA-4B79-BBF7-25D9E8AB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B3EC3-5A41-40B5-9DEA-55CA83A3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204E4-7BEF-47EA-8314-FB24E582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3011E-7ECC-43C2-8B13-20583165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33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91525-CB07-4007-80A0-23FEAB73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F3E9E-8B43-40D3-8D6D-1FE12196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AB9B5-BFB7-47D0-BEBF-5409FE21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26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A8E9-57BE-4B3C-9D1D-60C6D945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78849-8272-4919-A2B3-264FA30B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512E2-1216-494D-9347-C14B87336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29817-FBAB-49CC-BA48-8CF3A335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06A0B-0E7A-492E-9209-93E595EE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6DA48-9780-4D0D-83F8-4385B043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65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CDB6-9DEC-4884-8DB4-FC60694D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4A087-4A4D-4265-BFAF-F28AF4EF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7CEE1-6B91-4D8D-AC98-11DBEA855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B0794-0273-4271-82D9-E5656CB8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FA4E1-A34F-4EC2-BD41-EAC1AB65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702A9-0093-48B9-8CB3-EB88591D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06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53B2F-5CB3-4E62-9933-AEA71197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7E4A9-FB9D-4868-9D3B-25348CDEE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1987A-88CA-4599-B103-9E9040E3C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0A49B-D981-4377-9336-24E15E28CA2D}" type="datetimeFigureOut">
              <a:rPr lang="en-IN" smtClean="0"/>
              <a:t>07-09-2021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7A0B3-4A03-43E0-99C7-13DEECD79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E9014-3991-4637-B495-6B11158B3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41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7B36-4A49-4CDB-A548-8FA398760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4672E-ABCB-47F1-B4B2-57CDA12A9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877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ig Data and Small Data - AnswerMiner">
            <a:extLst>
              <a:ext uri="{FF2B5EF4-FFF2-40B4-BE49-F238E27FC236}">
                <a16:creationId xmlns:a16="http://schemas.microsoft.com/office/drawing/2014/main" id="{BB3ABFD9-D435-4A10-AD45-2AAF4143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0963"/>
            <a:ext cx="9753600" cy="669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06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n Easy Guide To Structured, Unstructured And Semi-Structured Data | iunera">
            <a:extLst>
              <a:ext uri="{FF2B5EF4-FFF2-40B4-BE49-F238E27FC236}">
                <a16:creationId xmlns:a16="http://schemas.microsoft.com/office/drawing/2014/main" id="{E063B4F4-9065-40E7-960F-91DB5F3C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5775"/>
            <a:ext cx="97536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7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JSON | AppCode">
            <a:extLst>
              <a:ext uri="{FF2B5EF4-FFF2-40B4-BE49-F238E27FC236}">
                <a16:creationId xmlns:a16="http://schemas.microsoft.com/office/drawing/2014/main" id="{002CFEF9-3D2F-4E9D-B442-453F4E77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09550"/>
            <a:ext cx="1049655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8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What is JSON? - YouTube">
            <a:extLst>
              <a:ext uri="{FF2B5EF4-FFF2-40B4-BE49-F238E27FC236}">
                <a16:creationId xmlns:a16="http://schemas.microsoft.com/office/drawing/2014/main" id="{3C899B63-7847-4AE0-8832-3F1415EC1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7"/>
          <a:stretch/>
        </p:blipFill>
        <p:spPr bwMode="auto">
          <a:xfrm>
            <a:off x="7599680" y="0"/>
            <a:ext cx="40335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44823DA-15AF-4881-9DDF-BCFC1E30C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88697"/>
              </p:ext>
            </p:extLst>
          </p:nvPr>
        </p:nvGraphicFramePr>
        <p:xfrm>
          <a:off x="254000" y="425026"/>
          <a:ext cx="7193280" cy="966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1460802473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4158071566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1857597179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4008871967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3881390384"/>
                    </a:ext>
                  </a:extLst>
                </a:gridCol>
              </a:tblGrid>
              <a:tr h="483447">
                <a:tc>
                  <a:txBody>
                    <a:bodyPr/>
                    <a:lstStyle/>
                    <a:p>
                      <a:r>
                        <a:rPr lang="en-IN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LastName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isAlive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15883"/>
                  </a:ext>
                </a:extLst>
              </a:tr>
              <a:tr h="483447">
                <a:tc>
                  <a:txBody>
                    <a:bodyPr/>
                    <a:lstStyle/>
                    <a:p>
                      <a:r>
                        <a:rPr lang="en-IN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 2nd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3318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07D077-036A-4963-870C-DA65466B16BD}"/>
              </a:ext>
            </a:extLst>
          </p:cNvPr>
          <p:cNvSpPr txBox="1"/>
          <p:nvPr/>
        </p:nvSpPr>
        <p:spPr>
          <a:xfrm>
            <a:off x="802640" y="3105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FirstName-John, </a:t>
            </a:r>
            <a:r>
              <a:rPr lang="en-IN" dirty="0" err="1"/>
              <a:t>LastName</a:t>
            </a:r>
            <a:r>
              <a:rPr lang="en-IN" dirty="0"/>
              <a:t> - Smith, </a:t>
            </a:r>
            <a:r>
              <a:rPr lang="en-IN" dirty="0" err="1"/>
              <a:t>isALive</a:t>
            </a:r>
            <a:r>
              <a:rPr lang="en-IN" dirty="0"/>
              <a:t>-True, Age -27, Address 21 2nd</a:t>
            </a:r>
          </a:p>
        </p:txBody>
      </p:sp>
    </p:spTree>
    <p:extLst>
      <p:ext uri="{BB962C8B-B14F-4D97-AF65-F5344CB8AC3E}">
        <p14:creationId xmlns:p14="http://schemas.microsoft.com/office/powerpoint/2010/main" val="245119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EB9D55-B380-4670-A2A3-DDAAD12A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776287"/>
            <a:ext cx="66675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4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istory of artificial intelligence in medicine - ScienceDirect">
            <a:extLst>
              <a:ext uri="{FF2B5EF4-FFF2-40B4-BE49-F238E27FC236}">
                <a16:creationId xmlns:a16="http://schemas.microsoft.com/office/drawing/2014/main" id="{F2ADE7EB-74C5-4731-B163-F1033E60E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52588"/>
            <a:ext cx="68580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30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differences between Data Science, Artificial Intelligence, Machine  Learning, and Deep Learning | by Naresh Thakur | Artificial Intelligence in  Plain English">
            <a:extLst>
              <a:ext uri="{FF2B5EF4-FFF2-40B4-BE49-F238E27FC236}">
                <a16:creationId xmlns:a16="http://schemas.microsoft.com/office/drawing/2014/main" id="{F8E672B0-C235-4E98-8B47-3D16B63D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909638"/>
            <a:ext cx="61912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03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rtificial Intelligence vs. Machine Learning vs. Deep Learning | Towards Data  Science">
            <a:extLst>
              <a:ext uri="{FF2B5EF4-FFF2-40B4-BE49-F238E27FC236}">
                <a16:creationId xmlns:a16="http://schemas.microsoft.com/office/drawing/2014/main" id="{1C0127C3-64BB-404D-8749-243ABE87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152525"/>
            <a:ext cx="5048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88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What is the difference between data science, artificial intelligence and  machine learning? - Quora">
            <a:extLst>
              <a:ext uri="{FF2B5EF4-FFF2-40B4-BE49-F238E27FC236}">
                <a16:creationId xmlns:a16="http://schemas.microsoft.com/office/drawing/2014/main" id="{6DC2A620-9599-449E-8A13-D195B542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1600200"/>
            <a:ext cx="49720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64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ifference between Machine Learning, Data Science, AI, Deep Learning, and  Statistics - Data Science Central">
            <a:extLst>
              <a:ext uri="{FF2B5EF4-FFF2-40B4-BE49-F238E27FC236}">
                <a16:creationId xmlns:a16="http://schemas.microsoft.com/office/drawing/2014/main" id="{DE2A4616-151A-43FE-BE79-96F8B219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1" y="699181"/>
            <a:ext cx="7457440" cy="54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62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9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B8234F-BC92-4743-81E9-0C17C260AB8A}"/>
                  </a:ext>
                </a:extLst>
              </p14:cNvPr>
              <p14:cNvContentPartPr/>
              <p14:nvPr/>
            </p14:nvContentPartPr>
            <p14:xfrm>
              <a:off x="1882440" y="553680"/>
              <a:ext cx="10122840" cy="5330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B8234F-BC92-4743-81E9-0C17C260A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3080" y="544320"/>
                <a:ext cx="10141560" cy="534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892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54FBFE-F025-4274-A503-73D812D921B8}"/>
                  </a:ext>
                </a:extLst>
              </p14:cNvPr>
              <p14:cNvContentPartPr/>
              <p14:nvPr/>
            </p14:nvContentPartPr>
            <p14:xfrm>
              <a:off x="1384200" y="1141200"/>
              <a:ext cx="8779680" cy="3767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54FBFE-F025-4274-A503-73D812D921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4840" y="1131840"/>
                <a:ext cx="8798400" cy="37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3957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980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287BB54C-9A7F-4F8B-9DB9-9BE1B5AB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428750"/>
            <a:ext cx="47053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A12C05-4D7A-4649-A496-BA50F3A06C35}"/>
                  </a:ext>
                </a:extLst>
              </p14:cNvPr>
              <p14:cNvContentPartPr/>
              <p14:nvPr/>
            </p14:nvContentPartPr>
            <p14:xfrm>
              <a:off x="4020840" y="1521000"/>
              <a:ext cx="6626520" cy="3777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A12C05-4D7A-4649-A496-BA50F3A06C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1480" y="1511640"/>
                <a:ext cx="6645240" cy="379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41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FD4E58C5-7207-47C4-AED6-D3DEC69C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7388EE-35C8-4DA4-8DF2-D55C0EEE0000}"/>
                  </a:ext>
                </a:extLst>
              </p14:cNvPr>
              <p14:cNvContentPartPr/>
              <p14:nvPr/>
            </p14:nvContentPartPr>
            <p14:xfrm>
              <a:off x="4265640" y="3274920"/>
              <a:ext cx="6606360" cy="2823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7388EE-35C8-4DA4-8DF2-D55C0EEE00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6280" y="3265560"/>
                <a:ext cx="6625080" cy="28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79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Who am I?I am a Microsoft Excel expert who specializes in Data Analysis. I  currently work as a Project Con… in 2021 | Data science, Data science  infographic, Data analytics">
            <a:extLst>
              <a:ext uri="{FF2B5EF4-FFF2-40B4-BE49-F238E27FC236}">
                <a16:creationId xmlns:a16="http://schemas.microsoft.com/office/drawing/2014/main" id="{1BBD0468-7D14-4E2E-8B23-7B6CFE5F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9B18E1-7E08-48DC-B60B-6A0C67AE4F78}"/>
                  </a:ext>
                </a:extLst>
              </p14:cNvPr>
              <p14:cNvContentPartPr/>
              <p14:nvPr/>
            </p14:nvContentPartPr>
            <p14:xfrm>
              <a:off x="6104880" y="1788840"/>
              <a:ext cx="1823400" cy="39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9B18E1-7E08-48DC-B60B-6A0C67AE4F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520" y="1779480"/>
                <a:ext cx="1842120" cy="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507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ata Science Salaries Are Flat, But Analytics Teams Weather Pandemic">
            <a:extLst>
              <a:ext uri="{FF2B5EF4-FFF2-40B4-BE49-F238E27FC236}">
                <a16:creationId xmlns:a16="http://schemas.microsoft.com/office/drawing/2014/main" id="{C533DA9D-9098-4170-845E-5FCB2755C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3" y="1828800"/>
            <a:ext cx="104529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04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ata Science - A Complete Introduction | OmniSci">
            <a:extLst>
              <a:ext uri="{FF2B5EF4-FFF2-40B4-BE49-F238E27FC236}">
                <a16:creationId xmlns:a16="http://schemas.microsoft.com/office/drawing/2014/main" id="{48B6FDB2-3653-4E76-B3AD-B282566B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154850"/>
            <a:ext cx="6522720" cy="65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222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rtificial Intelligence Timeline Infographic – From Eliza to Tay and beyond  – digitalwellbeing.org">
            <a:extLst>
              <a:ext uri="{FF2B5EF4-FFF2-40B4-BE49-F238E27FC236}">
                <a16:creationId xmlns:a16="http://schemas.microsoft.com/office/drawing/2014/main" id="{ACA67DFF-F12B-4FCD-8F2B-E936C1D42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372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29AE469C-E8D5-4B49-AEA9-1F534A26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50"/>
            <a:ext cx="121920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4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73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hy Nobody Can Copy Apple | cek.log">
            <a:extLst>
              <a:ext uri="{FF2B5EF4-FFF2-40B4-BE49-F238E27FC236}">
                <a16:creationId xmlns:a16="http://schemas.microsoft.com/office/drawing/2014/main" id="{5C7F9EFC-9C79-4642-BB66-FFC485A62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8" y="2381250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riticism of Apple Inc. - Wikipedia">
            <a:extLst>
              <a:ext uri="{FF2B5EF4-FFF2-40B4-BE49-F238E27FC236}">
                <a16:creationId xmlns:a16="http://schemas.microsoft.com/office/drawing/2014/main" id="{5E606A8A-88E4-4187-99B2-76247C8A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262187"/>
            <a:ext cx="19621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Orange (fruit) - Wikipedia">
            <a:extLst>
              <a:ext uri="{FF2B5EF4-FFF2-40B4-BE49-F238E27FC236}">
                <a16:creationId xmlns:a16="http://schemas.microsoft.com/office/drawing/2014/main" id="{24764DB3-A885-4732-8360-28C3BB38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33" y="273367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62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pervised and Unsupervised learning">
            <a:extLst>
              <a:ext uri="{FF2B5EF4-FFF2-40B4-BE49-F238E27FC236}">
                <a16:creationId xmlns:a16="http://schemas.microsoft.com/office/drawing/2014/main" id="{C957E267-446E-42EC-ACFF-1202ECF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6378"/>
            <a:ext cx="6028690" cy="39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9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pervised and Unsupervised learning">
            <a:extLst>
              <a:ext uri="{FF2B5EF4-FFF2-40B4-BE49-F238E27FC236}">
                <a16:creationId xmlns:a16="http://schemas.microsoft.com/office/drawing/2014/main" id="{C957E267-446E-42EC-ACFF-1202ECF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6378"/>
            <a:ext cx="6028690" cy="39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chine learning Unsupervised learning Reinforcement learning Fruit Mango,  mango, food, citrus, gourd png | PNGWing">
            <a:extLst>
              <a:ext uri="{FF2B5EF4-FFF2-40B4-BE49-F238E27FC236}">
                <a16:creationId xmlns:a16="http://schemas.microsoft.com/office/drawing/2014/main" id="{D2A8F162-E726-4B59-BCB7-25B0048B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5" y="370871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wallpapers apples, fruit, ripe red apples, beautiful fruit - # Apples #beautiful #Download #Fruit #Red #ripe #Wallpape… | Beautiful fruits,  Fruit, Red apple">
            <a:extLst>
              <a:ext uri="{FF2B5EF4-FFF2-40B4-BE49-F238E27FC236}">
                <a16:creationId xmlns:a16="http://schemas.microsoft.com/office/drawing/2014/main" id="{1A6E38F6-5881-4539-A37D-5F4E78FE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0" y="1366854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773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nsupervised Learning | Clustering | TO THE NEW Blog">
            <a:extLst>
              <a:ext uri="{FF2B5EF4-FFF2-40B4-BE49-F238E27FC236}">
                <a16:creationId xmlns:a16="http://schemas.microsoft.com/office/drawing/2014/main" id="{387F014C-496B-4998-A8E7-681D3BAA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461963"/>
            <a:ext cx="8448675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578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92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711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361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ig data, machine learning and artificial intelligence: a neurologist&amp;#39;s  guide | Practical Neurology">
            <a:extLst>
              <a:ext uri="{FF2B5EF4-FFF2-40B4-BE49-F238E27FC236}">
                <a16:creationId xmlns:a16="http://schemas.microsoft.com/office/drawing/2014/main" id="{34D7CA26-F8FE-48AF-BEA8-E3B0A44BF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0"/>
            <a:ext cx="9191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9D9DD7-7447-4C89-BAFD-6232283654A2}"/>
                  </a:ext>
                </a:extLst>
              </p14:cNvPr>
              <p14:cNvContentPartPr/>
              <p14:nvPr/>
            </p14:nvContentPartPr>
            <p14:xfrm>
              <a:off x="3119760" y="675720"/>
              <a:ext cx="7282080" cy="567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9D9DD7-7447-4C89-BAFD-623228365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0400" y="666360"/>
                <a:ext cx="7300800" cy="56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564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upervised Learning in Machine Learning - Chase2Learn">
            <a:extLst>
              <a:ext uri="{FF2B5EF4-FFF2-40B4-BE49-F238E27FC236}">
                <a16:creationId xmlns:a16="http://schemas.microsoft.com/office/drawing/2014/main" id="{7404F564-CD3B-4055-A97A-785C42BDD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76213"/>
            <a:ext cx="809625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263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Supervised Learning? | Concise Guide to Supervised Learning">
            <a:extLst>
              <a:ext uri="{FF2B5EF4-FFF2-40B4-BE49-F238E27FC236}">
                <a16:creationId xmlns:a16="http://schemas.microsoft.com/office/drawing/2014/main" id="{1C1B2960-9A14-4E60-B99C-A9CAB17CD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47750"/>
            <a:ext cx="857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02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story of Artificial Intelligence - AI of the past, present and the  future! - DataFlair">
            <a:extLst>
              <a:ext uri="{FF2B5EF4-FFF2-40B4-BE49-F238E27FC236}">
                <a16:creationId xmlns:a16="http://schemas.microsoft.com/office/drawing/2014/main" id="{8B921FE6-4EE2-4B10-B82E-5830C6B4B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268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B4291A1-3BA4-4DC6-8442-CA3ACF9A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812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7C9808-9507-470D-8A57-8A1703EB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190500"/>
            <a:ext cx="55435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74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3419C69-6E6D-44EF-BAF2-79F9C018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0"/>
            <a:ext cx="4846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695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lowchart showing the best use of machine learning for your organization.">
            <a:extLst>
              <a:ext uri="{FF2B5EF4-FFF2-40B4-BE49-F238E27FC236}">
                <a16:creationId xmlns:a16="http://schemas.microsoft.com/office/drawing/2014/main" id="{F0E110BB-6436-41CD-9735-D0D3B390E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95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82B5F77-D919-4D7F-B028-DB2424C0F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-30480"/>
            <a:ext cx="11814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11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nderstanding Customers Through Big and Small Data | Focusvision">
            <a:extLst>
              <a:ext uri="{FF2B5EF4-FFF2-40B4-BE49-F238E27FC236}">
                <a16:creationId xmlns:a16="http://schemas.microsoft.com/office/drawing/2014/main" id="{0DC648D2-B063-4324-AA2F-3288E6EC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0"/>
            <a:ext cx="967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90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at is the Difference Between Big Data and Small Data — 312 Analytics">
            <a:extLst>
              <a:ext uri="{FF2B5EF4-FFF2-40B4-BE49-F238E27FC236}">
                <a16:creationId xmlns:a16="http://schemas.microsoft.com/office/drawing/2014/main" id="{4F157362-F706-44AD-96F8-C19839E1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737" y="1483360"/>
            <a:ext cx="8690528" cy="38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70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ig Data and Small Data - AnswerMiner">
            <a:extLst>
              <a:ext uri="{FF2B5EF4-FFF2-40B4-BE49-F238E27FC236}">
                <a16:creationId xmlns:a16="http://schemas.microsoft.com/office/drawing/2014/main" id="{A6413A8B-8FEE-476A-912C-C6F0E332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1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8F3C33-D33D-4270-BB7E-4B1BC5B1C6FE}"/>
                  </a:ext>
                </a:extLst>
              </p14:cNvPr>
              <p14:cNvContentPartPr/>
              <p14:nvPr/>
            </p14:nvContentPartPr>
            <p14:xfrm>
              <a:off x="2519280" y="1147680"/>
              <a:ext cx="5789880" cy="59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8F3C33-D33D-4270-BB7E-4B1BC5B1C6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9920" y="1138320"/>
                <a:ext cx="580860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A985E3-0F0B-4C00-A8F5-60B4C21E6108}"/>
                  </a:ext>
                </a:extLst>
              </p14:cNvPr>
              <p14:cNvContentPartPr/>
              <p14:nvPr/>
            </p14:nvContentPartPr>
            <p14:xfrm>
              <a:off x="790560" y="199080"/>
              <a:ext cx="11392920" cy="581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A985E3-0F0B-4C00-A8F5-60B4C21E61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200" y="189720"/>
                <a:ext cx="11411640" cy="58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49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Big Data? | Tutorial by Chartio">
            <a:extLst>
              <a:ext uri="{FF2B5EF4-FFF2-40B4-BE49-F238E27FC236}">
                <a16:creationId xmlns:a16="http://schemas.microsoft.com/office/drawing/2014/main" id="{419DAB32-0F60-4569-A355-E229D0F3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85838"/>
            <a:ext cx="73152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83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30</Words>
  <Application>Microsoft Office PowerPoint</Application>
  <PresentationFormat>Widescreen</PresentationFormat>
  <Paragraphs>12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Introduction to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kumar Nair</dc:creator>
  <cp:lastModifiedBy>Arun kumar Nair</cp:lastModifiedBy>
  <cp:revision>27</cp:revision>
  <dcterms:created xsi:type="dcterms:W3CDTF">2021-06-05T05:50:08Z</dcterms:created>
  <dcterms:modified xsi:type="dcterms:W3CDTF">2021-09-09T08:03:54Z</dcterms:modified>
</cp:coreProperties>
</file>